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7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2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9" r:id="rId42"/>
    <p:sldId id="298" r:id="rId43"/>
    <p:sldId id="300" r:id="rId44"/>
    <p:sldId id="301" r:id="rId45"/>
    <p:sldId id="302" r:id="rId46"/>
    <p:sldId id="303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20" r:id="rId62"/>
    <p:sldId id="321" r:id="rId63"/>
    <p:sldId id="322" r:id="rId64"/>
    <p:sldId id="323" r:id="rId65"/>
    <p:sldId id="324" r:id="rId66"/>
    <p:sldId id="325" r:id="rId67"/>
    <p:sldId id="327" r:id="rId68"/>
    <p:sldId id="328" r:id="rId69"/>
    <p:sldId id="329" r:id="rId70"/>
    <p:sldId id="330" r:id="rId71"/>
    <p:sldId id="331" r:id="rId72"/>
    <p:sldId id="332" r:id="rId73"/>
    <p:sldId id="333" r:id="rId74"/>
    <p:sldId id="334" r:id="rId75"/>
    <p:sldId id="319" r:id="rId76"/>
    <p:sldId id="335" r:id="rId77"/>
    <p:sldId id="336" r:id="rId78"/>
    <p:sldId id="337" r:id="rId79"/>
    <p:sldId id="338" r:id="rId80"/>
    <p:sldId id="339" r:id="rId81"/>
    <p:sldId id="340" r:id="rId82"/>
    <p:sldId id="341" r:id="rId83"/>
    <p:sldId id="342" r:id="rId84"/>
    <p:sldId id="343" r:id="rId85"/>
    <p:sldId id="344" r:id="rId86"/>
    <p:sldId id="345" r:id="rId87"/>
    <p:sldId id="346" r:id="rId88"/>
    <p:sldId id="347" r:id="rId89"/>
    <p:sldId id="348" r:id="rId90"/>
    <p:sldId id="349" r:id="rId91"/>
    <p:sldId id="350" r:id="rId92"/>
    <p:sldId id="351" r:id="rId93"/>
    <p:sldId id="352" r:id="rId94"/>
    <p:sldId id="354" r:id="rId95"/>
    <p:sldId id="353" r:id="rId9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A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00" autoAdjust="0"/>
  </p:normalViewPr>
  <p:slideViewPr>
    <p:cSldViewPr>
      <p:cViewPr varScale="1">
        <p:scale>
          <a:sx n="101" d="100"/>
          <a:sy n="101" d="100"/>
        </p:scale>
        <p:origin x="-7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9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1417A-7EA6-48AB-A68A-F378B2BA54E9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C579D-4493-4700-AC91-392A6B6D0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00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6160F-8519-47D9-81E8-71C25B0D078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6160F-8519-47D9-81E8-71C25B0D0782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C579D-4493-4700-AC91-392A6B6D0BEA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784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C579D-4493-4700-AC91-392A6B6D0BEA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57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6160F-8519-47D9-81E8-71C25B0D0782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6160F-8519-47D9-81E8-71C25B0D0782}" type="slidenum">
              <a:rPr lang="en-US" smtClean="0"/>
              <a:pPr/>
              <a:t>60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C579D-4493-4700-AC91-392A6B6D0BEA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282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6160F-8519-47D9-81E8-71C25B0D0782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6160F-8519-47D9-81E8-71C25B0D0782}" type="slidenum">
              <a:rPr lang="en-US" smtClean="0"/>
              <a:pPr/>
              <a:t>79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C579D-4493-4700-AC91-392A6B6D0BEA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193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C579D-4493-4700-AC91-392A6B6D0BEA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45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C579D-4493-4700-AC91-392A6B6D0BE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538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6160F-8519-47D9-81E8-71C25B0D0782}" type="slidenum">
              <a:rPr lang="en-US" smtClean="0"/>
              <a:pPr/>
              <a:t>95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6160F-8519-47D9-81E8-71C25B0D078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</a:t>
            </a:r>
            <a:r>
              <a:rPr lang="en-US" baseline="0" dirty="0" smtClean="0"/>
              <a:t> everyone to their seats.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6160F-8519-47D9-81E8-71C25B0D078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6160F-8519-47D9-81E8-71C25B0D078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</a:t>
            </a:r>
            <a:r>
              <a:rPr lang="en-US" baseline="0" dirty="0" smtClean="0"/>
              <a:t> everyone to their seats.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6160F-8519-47D9-81E8-71C25B0D0782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C579D-4493-4700-AC91-392A6B6D0BE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76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C579D-4493-4700-AC91-392A6B6D0BEA}" type="slidenum">
              <a:rPr lang="en-US" smtClean="0"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6160F-8519-47D9-81E8-71C25B0D0782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A683-9177-4BAB-A8E2-141959175C4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9B66-5473-4150-A68F-0262C1722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A683-9177-4BAB-A8E2-141959175C4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9B66-5473-4150-A68F-0262C1722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A683-9177-4BAB-A8E2-141959175C4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9B66-5473-4150-A68F-0262C1722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buFont typeface="+mj-lt"/>
              <a:buAutoNum type="arabicPeriod"/>
              <a:defRPr>
                <a:solidFill>
                  <a:schemeClr val="bg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bg1"/>
                </a:solidFill>
                <a:latin typeface="Arial Narrow" pitchFamily="34" charset="0"/>
              </a:defRPr>
            </a:lvl2pPr>
            <a:lvl3pPr>
              <a:defRPr>
                <a:solidFill>
                  <a:schemeClr val="bg1"/>
                </a:solidFill>
                <a:latin typeface="Arial Narrow" pitchFamily="34" charset="0"/>
              </a:defRPr>
            </a:lvl3pPr>
            <a:lvl4pPr>
              <a:defRPr>
                <a:solidFill>
                  <a:schemeClr val="bg1"/>
                </a:solidFill>
                <a:latin typeface="Arial Narrow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A683-9177-4BAB-A8E2-141959175C4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9B66-5473-4150-A68F-0262C1722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A683-9177-4BAB-A8E2-141959175C4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9B66-5473-4150-A68F-0262C1722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A683-9177-4BAB-A8E2-141959175C4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9B66-5473-4150-A68F-0262C1722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A683-9177-4BAB-A8E2-141959175C4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9B66-5473-4150-A68F-0262C1722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A683-9177-4BAB-A8E2-141959175C4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9B66-5473-4150-A68F-0262C1722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A683-9177-4BAB-A8E2-141959175C4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9B66-5473-4150-A68F-0262C1722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A683-9177-4BAB-A8E2-141959175C4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9B66-5473-4150-A68F-0262C1722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A683-9177-4BAB-A8E2-141959175C4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9B66-5473-4150-A68F-0262C1722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1A683-9177-4BAB-A8E2-141959175C4B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69B66-5473-4150-A68F-0262C17222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914400" rtl="0" eaLnBrk="1" latinLnBrk="0" hangingPunct="1">
        <a:spcBef>
          <a:spcPct val="20000"/>
        </a:spcBef>
        <a:buFont typeface="+mj-lt"/>
        <a:buAutoNum type="arabicPeriod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cap="all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786"/>
            <a:ext cx="9144000" cy="12469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86106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Nan-Gou </a:t>
            </a:r>
            <a:r>
              <a:rPr lang="en-US" sz="2700" cap="all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Laflorid</a:t>
            </a:r>
            <a:r>
              <a:rPr lang="en-US" sz="3200" cap="all" dirty="0" smtClean="0">
                <a:solidFill>
                  <a:srgbClr val="FFFFFF"/>
                </a:solidFill>
                <a:latin typeface="+mn-lt"/>
              </a:rPr>
              <a:t/>
            </a:r>
            <a:br>
              <a:rPr lang="en-US" sz="3200" cap="all" dirty="0" smtClean="0">
                <a:solidFill>
                  <a:srgbClr val="FFFFFF"/>
                </a:solidFill>
                <a:latin typeface="+mn-lt"/>
              </a:rPr>
            </a:br>
            <a:r>
              <a:rPr lang="en-US" sz="3600" cap="all" spc="-80" dirty="0">
                <a:solidFill>
                  <a:srgbClr val="92D050"/>
                </a:solidFill>
                <a:latin typeface="Arial Black" panose="020B0A04020102020204" pitchFamily="34" charset="0"/>
              </a:rPr>
              <a:t>Pi bon </a:t>
            </a:r>
            <a:r>
              <a:rPr lang="en-US" sz="3600" cap="all" spc="-80" dirty="0" err="1">
                <a:solidFill>
                  <a:srgbClr val="92D050"/>
                </a:solidFill>
                <a:latin typeface="Arial Black" panose="020B0A04020102020204" pitchFamily="34" charset="0"/>
              </a:rPr>
              <a:t>pratik</a:t>
            </a:r>
            <a:r>
              <a:rPr lang="en-US" sz="3600" cap="all" spc="-80" dirty="0">
                <a:solidFill>
                  <a:srgbClr val="92D050"/>
                </a:solidFill>
                <a:latin typeface="Arial Black" panose="020B0A04020102020204" pitchFamily="34" charset="0"/>
              </a:rPr>
              <a:t> </a:t>
            </a:r>
            <a:r>
              <a:rPr lang="en-US" sz="3600" cap="all" spc="-80" dirty="0" err="1">
                <a:solidFill>
                  <a:srgbClr val="92D050"/>
                </a:solidFill>
                <a:latin typeface="Arial Black" panose="020B0A04020102020204" pitchFamily="34" charset="0"/>
              </a:rPr>
              <a:t>jesyon</a:t>
            </a:r>
            <a:r>
              <a:rPr lang="en-US" sz="3200" cap="all" dirty="0" smtClean="0">
                <a:solidFill>
                  <a:srgbClr val="1BC8DF"/>
                </a:solidFill>
              </a:rPr>
              <a:t/>
            </a:r>
            <a:br>
              <a:rPr lang="en-US" sz="3200" cap="all" dirty="0" smtClean="0">
                <a:solidFill>
                  <a:srgbClr val="1BC8DF"/>
                </a:solidFill>
              </a:rPr>
            </a:br>
            <a:r>
              <a:rPr lang="en-US" sz="2700" cap="all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</a:t>
            </a:r>
            <a:r>
              <a:rPr lang="en-US" sz="270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cap="all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pwoteksyon</a:t>
            </a:r>
            <a:r>
              <a:rPr lang="en-US" sz="270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cap="all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resous</a:t>
            </a:r>
            <a:r>
              <a:rPr lang="en-US" sz="270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cap="all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dlo</a:t>
            </a:r>
            <a:r>
              <a:rPr lang="en-US" sz="270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cap="all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daprè</a:t>
            </a:r>
            <a:r>
              <a:rPr lang="en-US" sz="270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cap="all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endistri</a:t>
            </a:r>
            <a:r>
              <a:rPr lang="en-US" sz="270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70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cap="all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vèt</a:t>
            </a:r>
            <a:r>
              <a:rPr lang="en-US" sz="270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cap="all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70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200" dirty="0">
                <a:solidFill>
                  <a:srgbClr val="FFFFFF"/>
                </a:solidFill>
              </a:rPr>
              <a:t/>
            </a:r>
            <a:br>
              <a:rPr lang="en-US" sz="3200" dirty="0">
                <a:solidFill>
                  <a:srgbClr val="FFFFFF"/>
                </a:solidFill>
              </a:rPr>
            </a:b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7239000" cy="1066800"/>
          </a:xfrm>
        </p:spPr>
        <p:txBody>
          <a:bodyPr>
            <a:noAutofit/>
          </a:bodyPr>
          <a:lstStyle/>
          <a:p>
            <a:r>
              <a:rPr lang="en-US" sz="1800" cap="all" spc="120" dirty="0" smtClean="0">
                <a:latin typeface="Arial Black" panose="020B0A04020102020204" pitchFamily="34" charset="0"/>
                <a:cs typeface="Arial" panose="020B0604020202020204" pitchFamily="34" charset="0"/>
              </a:rPr>
              <a:t>Pi bon </a:t>
            </a:r>
            <a:r>
              <a:rPr lang="en-US" sz="1800" cap="all" spc="120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pratik</a:t>
            </a:r>
            <a:r>
              <a:rPr lang="en-US" sz="1800" cap="all" spc="120" dirty="0" smtClean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US" sz="1800" cap="all" spc="120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jesyon</a:t>
            </a:r>
            <a:r>
              <a:rPr lang="en-US" sz="1800" cap="all" spc="120" dirty="0" smtClean="0"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en-US" sz="1800" cap="all" spc="120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endistri</a:t>
            </a:r>
            <a:r>
              <a:rPr lang="en-US" sz="1800" cap="all" spc="120" dirty="0" smtClean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US" sz="1800" cap="all" spc="120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vèt</a:t>
            </a:r>
            <a:r>
              <a:rPr lang="en-US" sz="1800" cap="all" spc="120" dirty="0" smtClean="0">
                <a:latin typeface="Arial Black" panose="020B0A04020102020204" pitchFamily="34" charset="0"/>
                <a:cs typeface="Arial" panose="020B0604020202020204" pitchFamily="34" charset="0"/>
              </a:rPr>
              <a:t> (GI-BMP)</a:t>
            </a:r>
          </a:p>
          <a:p>
            <a:r>
              <a:rPr lang="en-US" sz="1800" cap="all" dirty="0" smtClean="0">
                <a:solidFill>
                  <a:srgbClr val="1BC8DF"/>
                </a:solidFill>
              </a:rPr>
              <a:t/>
            </a:r>
            <a:br>
              <a:rPr lang="en-US" sz="1800" cap="all" dirty="0" smtClean="0">
                <a:solidFill>
                  <a:srgbClr val="1BC8DF"/>
                </a:solidFill>
              </a:rPr>
            </a:br>
            <a:r>
              <a:rPr lang="en-US" sz="2400" cap="all" spc="12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Modil</a:t>
            </a:r>
            <a:r>
              <a:rPr lang="en-US" sz="2400" cap="all" spc="12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1: </a:t>
            </a:r>
            <a:r>
              <a:rPr lang="en-US" sz="2400" cap="all" spc="12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Entwodiksyon</a:t>
            </a:r>
            <a:endParaRPr lang="en-US" sz="2400" cap="all" spc="12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3629907"/>
            <a:ext cx="1083553" cy="81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160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Entwodiksyon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9. </a:t>
            </a:r>
            <a:r>
              <a:rPr lang="en-US" dirty="0"/>
              <a:t>	Se </a:t>
            </a:r>
            <a:r>
              <a:rPr lang="en-US" dirty="0" err="1"/>
              <a:t>sèl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dlo</a:t>
            </a:r>
            <a:r>
              <a:rPr lang="en-US" u="sng" dirty="0">
                <a:solidFill>
                  <a:srgbClr val="00DA63"/>
                </a:solidFill>
              </a:rPr>
              <a:t> </a:t>
            </a:r>
            <a:r>
              <a:rPr lang="en-US" u="sng" dirty="0" err="1">
                <a:solidFill>
                  <a:srgbClr val="00DA63"/>
                </a:solidFill>
              </a:rPr>
              <a:t>lapli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dwe</a:t>
            </a:r>
            <a:r>
              <a:rPr lang="en-US" dirty="0"/>
              <a:t> </a:t>
            </a:r>
            <a:r>
              <a:rPr lang="en-US" dirty="0" err="1"/>
              <a:t>pase</a:t>
            </a:r>
            <a:r>
              <a:rPr lang="en-US" dirty="0"/>
              <a:t> nan </a:t>
            </a:r>
            <a:r>
              <a:rPr lang="en-US" dirty="0" err="1"/>
              <a:t>rigòl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Entwodiksyon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10. </a:t>
            </a:r>
            <a:r>
              <a:rPr lang="fr-FR" dirty="0" smtClean="0"/>
              <a:t>Li </a:t>
            </a:r>
            <a:r>
              <a:rPr lang="fr-FR" dirty="0" err="1"/>
              <a:t>rekòmande</a:t>
            </a:r>
            <a:r>
              <a:rPr lang="fr-FR" dirty="0"/>
              <a:t> pou ou </a:t>
            </a:r>
            <a:r>
              <a:rPr lang="fr-FR" dirty="0" err="1"/>
              <a:t>revize</a:t>
            </a:r>
            <a:r>
              <a:rPr lang="fr-FR" dirty="0"/>
              <a:t> </a:t>
            </a:r>
            <a:r>
              <a:rPr lang="fr-FR" dirty="0" err="1"/>
              <a:t>pwogram</a:t>
            </a:r>
            <a:r>
              <a:rPr lang="fr-FR" dirty="0"/>
              <a:t> </a:t>
            </a:r>
            <a:r>
              <a:rPr lang="fr-FR" dirty="0" err="1"/>
              <a:t>fòmasyon</a:t>
            </a:r>
            <a:r>
              <a:rPr lang="fr-FR" dirty="0"/>
              <a:t> sa a </a:t>
            </a:r>
            <a:r>
              <a:rPr lang="fr-FR" dirty="0" err="1"/>
              <a:t>chak</a:t>
            </a:r>
            <a:r>
              <a:rPr lang="fr-FR" dirty="0"/>
              <a:t> </a:t>
            </a:r>
            <a:r>
              <a:rPr lang="fr-FR" u="sng" dirty="0">
                <a:solidFill>
                  <a:srgbClr val="00DA63"/>
                </a:solidFill>
              </a:rPr>
              <a:t>  de (2)  </a:t>
            </a:r>
            <a:r>
              <a:rPr lang="fr-FR" dirty="0"/>
              <a:t> a kat (4) </a:t>
            </a:r>
            <a:r>
              <a:rPr lang="fr-FR" dirty="0" err="1"/>
              <a:t>ane</a:t>
            </a:r>
            <a:r>
              <a:rPr lang="fr-FR" dirty="0"/>
              <a:t>  pou </a:t>
            </a:r>
            <a:r>
              <a:rPr lang="fr-FR" dirty="0" err="1"/>
              <a:t>nouvo</a:t>
            </a:r>
            <a:r>
              <a:rPr lang="fr-FR" dirty="0"/>
              <a:t> </a:t>
            </a:r>
            <a:r>
              <a:rPr lang="fr-FR" dirty="0" err="1"/>
              <a:t>enfòmasyon</a:t>
            </a:r>
            <a:r>
              <a:rPr lang="fr-FR" dirty="0"/>
              <a:t> </a:t>
            </a:r>
            <a:r>
              <a:rPr lang="fr-FR" dirty="0" err="1"/>
              <a:t>oswa</a:t>
            </a:r>
            <a:r>
              <a:rPr lang="fr-FR" dirty="0"/>
              <a:t> </a:t>
            </a:r>
            <a:r>
              <a:rPr lang="fr-FR" dirty="0" err="1"/>
              <a:t>enfòmasyon</a:t>
            </a:r>
            <a:r>
              <a:rPr lang="fr-FR" dirty="0"/>
              <a:t> </a:t>
            </a:r>
            <a:r>
              <a:rPr lang="fr-FR" dirty="0" err="1"/>
              <a:t>ki</a:t>
            </a:r>
            <a:r>
              <a:rPr lang="fr-FR" dirty="0"/>
              <a:t> </a:t>
            </a:r>
            <a:r>
              <a:rPr lang="fr-FR" dirty="0" err="1"/>
              <a:t>mete</a:t>
            </a:r>
            <a:r>
              <a:rPr lang="fr-FR" dirty="0"/>
              <a:t> </a:t>
            </a:r>
            <a:r>
              <a:rPr lang="fr-FR" dirty="0" err="1"/>
              <a:t>ajou</a:t>
            </a:r>
            <a:r>
              <a:rPr lang="fr-FR" dirty="0"/>
              <a:t>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Rezime repons yo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Amelyore</a:t>
            </a:r>
            <a:r>
              <a:rPr lang="en-US" dirty="0"/>
              <a:t>, </a:t>
            </a:r>
            <a:r>
              <a:rPr lang="en-US" dirty="0" err="1"/>
              <a:t>jijman</a:t>
            </a:r>
            <a:r>
              <a:rPr lang="en-US" dirty="0"/>
              <a:t>, </a:t>
            </a:r>
            <a:r>
              <a:rPr lang="en-US" dirty="0" err="1"/>
              <a:t>dloGeology</a:t>
            </a:r>
            <a:r>
              <a:rPr lang="en-US" dirty="0" smtClean="0"/>
              <a:t>, </a:t>
            </a:r>
          </a:p>
          <a:p>
            <a:r>
              <a:rPr lang="en-US" dirty="0" err="1"/>
              <a:t>oloji</a:t>
            </a:r>
            <a:r>
              <a:rPr lang="en-US" dirty="0"/>
              <a:t>, </a:t>
            </a:r>
            <a:r>
              <a:rPr lang="en-US" dirty="0" err="1"/>
              <a:t>klima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GI-BMP </a:t>
            </a:r>
            <a:endParaRPr lang="en-US" dirty="0" smtClean="0"/>
          </a:p>
          <a:p>
            <a:r>
              <a:rPr lang="en-US" dirty="0" err="1"/>
              <a:t>kat</a:t>
            </a:r>
            <a:r>
              <a:rPr lang="en-US" dirty="0"/>
              <a:t>, </a:t>
            </a:r>
            <a:r>
              <a:rPr lang="en-US" dirty="0" err="1"/>
              <a:t>pwomote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apwopriye</a:t>
            </a:r>
            <a:r>
              <a:rPr lang="en-US" dirty="0"/>
              <a:t>, </a:t>
            </a:r>
            <a:r>
              <a:rPr lang="en-US" dirty="0" err="1"/>
              <a:t>angrè</a:t>
            </a:r>
            <a:r>
              <a:rPr lang="en-US" dirty="0"/>
              <a:t>, </a:t>
            </a:r>
            <a:r>
              <a:rPr lang="en-US" dirty="0" err="1"/>
              <a:t>irigasyon</a:t>
            </a:r>
            <a:r>
              <a:rPr lang="en-US" dirty="0"/>
              <a:t>, </a:t>
            </a:r>
            <a:r>
              <a:rPr lang="en-US" dirty="0" smtClean="0"/>
              <a:t>IPM</a:t>
            </a:r>
          </a:p>
          <a:p>
            <a:r>
              <a:rPr lang="en-US" dirty="0" err="1"/>
              <a:t>dirijan</a:t>
            </a:r>
            <a:r>
              <a:rPr lang="en-US" dirty="0"/>
              <a:t>, </a:t>
            </a:r>
            <a:r>
              <a:rPr lang="en-US" dirty="0" err="1" smtClean="0"/>
              <a:t>edike</a:t>
            </a:r>
            <a:endParaRPr lang="en-US" dirty="0" smtClean="0"/>
          </a:p>
          <a:p>
            <a:r>
              <a:rPr lang="en-US" dirty="0" err="1"/>
              <a:t>gazon</a:t>
            </a:r>
            <a:r>
              <a:rPr lang="en-US" dirty="0"/>
              <a:t>, </a:t>
            </a:r>
            <a:r>
              <a:rPr lang="en-US" dirty="0" err="1" smtClean="0"/>
              <a:t>jaden</a:t>
            </a:r>
            <a:endParaRPr lang="en-US" dirty="0" smtClean="0"/>
          </a:p>
          <a:p>
            <a:r>
              <a:rPr lang="en-US" dirty="0" err="1"/>
              <a:t>mekanis</a:t>
            </a:r>
            <a:r>
              <a:rPr lang="en-US" dirty="0"/>
              <a:t>, </a:t>
            </a:r>
            <a:r>
              <a:rPr lang="en-US" dirty="0" err="1" smtClean="0"/>
              <a:t>te</a:t>
            </a:r>
            <a:endParaRPr lang="en-US" dirty="0" smtClean="0"/>
          </a:p>
          <a:p>
            <a:r>
              <a:rPr lang="es-ES" dirty="0" err="1"/>
              <a:t>dlo</a:t>
            </a:r>
            <a:r>
              <a:rPr lang="es-ES" dirty="0"/>
              <a:t> </a:t>
            </a:r>
            <a:r>
              <a:rPr lang="es-ES" dirty="0" err="1"/>
              <a:t>lapli</a:t>
            </a:r>
            <a:r>
              <a:rPr lang="es-ES" dirty="0"/>
              <a:t> </a:t>
            </a:r>
            <a:endParaRPr lang="es-ES" dirty="0" smtClean="0"/>
          </a:p>
          <a:p>
            <a:r>
              <a:rPr lang="es-ES" dirty="0"/>
              <a:t>de (2)</a:t>
            </a:r>
            <a:endParaRPr lang="es-E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786"/>
            <a:ext cx="9144000" cy="12469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51316"/>
            <a:ext cx="1083553" cy="8126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614" y="3505200"/>
            <a:ext cx="7620000" cy="1066482"/>
          </a:xfrm>
        </p:spPr>
        <p:txBody>
          <a:bodyPr>
            <a:normAutofit/>
          </a:bodyPr>
          <a:lstStyle/>
          <a:p>
            <a:pPr algn="l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Kesyon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1729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786"/>
            <a:ext cx="9144000" cy="12469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8305800" cy="2308225"/>
          </a:xfrm>
        </p:spPr>
        <p:txBody>
          <a:bodyPr>
            <a:noAutofit/>
          </a:bodyPr>
          <a:lstStyle/>
          <a:p>
            <a:pPr algn="l"/>
            <a:r>
              <a:rPr lang="en-US" sz="240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Nan-Gou </a:t>
            </a:r>
            <a:r>
              <a:rPr lang="en-US" sz="2400" cap="all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Laflorid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cap="all" spc="-80" dirty="0">
                <a:solidFill>
                  <a:srgbClr val="92D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Pi bon </a:t>
            </a:r>
            <a:r>
              <a:rPr lang="en-US" sz="3200" cap="all" spc="-80" dirty="0" err="1">
                <a:solidFill>
                  <a:srgbClr val="92D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pratik</a:t>
            </a:r>
            <a:r>
              <a:rPr lang="en-US" sz="3200" cap="all" spc="-80" dirty="0">
                <a:solidFill>
                  <a:srgbClr val="92D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US" sz="3200" cap="all" spc="-80" dirty="0" err="1">
                <a:solidFill>
                  <a:srgbClr val="92D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jesyon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cap="all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</a:t>
            </a:r>
            <a:r>
              <a:rPr lang="en-US" sz="240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cap="all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pwoteksyon</a:t>
            </a:r>
            <a:r>
              <a:rPr lang="en-US" sz="240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cap="all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resous</a:t>
            </a:r>
            <a:r>
              <a:rPr lang="en-US" sz="240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cap="all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dlo</a:t>
            </a:r>
            <a:r>
              <a:rPr lang="en-US" sz="240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cap="all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daprè</a:t>
            </a:r>
            <a:r>
              <a:rPr lang="en-US" sz="240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cap="all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endistri</a:t>
            </a:r>
            <a:r>
              <a:rPr lang="en-US" sz="240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40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cap="all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vèt</a:t>
            </a:r>
            <a:r>
              <a:rPr lang="en-US" sz="240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cap="all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40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412786"/>
            <a:ext cx="7239000" cy="1159214"/>
          </a:xfrm>
        </p:spPr>
        <p:txBody>
          <a:bodyPr>
            <a:noAutofit/>
          </a:bodyPr>
          <a:lstStyle/>
          <a:p>
            <a:r>
              <a:rPr lang="en-US" sz="1800" cap="all" spc="120" dirty="0">
                <a:latin typeface="Arial Black" panose="020B0A04020102020204" pitchFamily="34" charset="0"/>
              </a:rPr>
              <a:t>Pi bon </a:t>
            </a:r>
            <a:r>
              <a:rPr lang="en-US" sz="1800" cap="all" spc="120" dirty="0" err="1">
                <a:latin typeface="Arial Black" panose="020B0A04020102020204" pitchFamily="34" charset="0"/>
              </a:rPr>
              <a:t>pratik</a:t>
            </a:r>
            <a:r>
              <a:rPr lang="en-US" sz="1800" cap="all" spc="120" dirty="0">
                <a:latin typeface="Arial Black" panose="020B0A04020102020204" pitchFamily="34" charset="0"/>
              </a:rPr>
              <a:t> </a:t>
            </a:r>
            <a:r>
              <a:rPr lang="en-US" sz="1800" cap="all" spc="120" dirty="0" err="1">
                <a:latin typeface="Arial Black" panose="020B0A04020102020204" pitchFamily="34" charset="0"/>
              </a:rPr>
              <a:t>jesyon</a:t>
            </a:r>
            <a:r>
              <a:rPr lang="en-US" sz="1800" cap="all" spc="120" dirty="0">
                <a:latin typeface="Arial Black" panose="020B0A04020102020204" pitchFamily="34" charset="0"/>
              </a:rPr>
              <a:t>, </a:t>
            </a:r>
            <a:r>
              <a:rPr lang="en-US" sz="1800" cap="all" spc="120" dirty="0" err="1">
                <a:latin typeface="Arial Black" panose="020B0A04020102020204" pitchFamily="34" charset="0"/>
              </a:rPr>
              <a:t>endistri</a:t>
            </a:r>
            <a:r>
              <a:rPr lang="en-US" sz="1800" cap="all" spc="120" dirty="0">
                <a:latin typeface="Arial Black" panose="020B0A04020102020204" pitchFamily="34" charset="0"/>
              </a:rPr>
              <a:t> </a:t>
            </a:r>
            <a:r>
              <a:rPr lang="en-US" sz="1800" cap="all" spc="120" dirty="0" err="1">
                <a:latin typeface="Arial Black" panose="020B0A04020102020204" pitchFamily="34" charset="0"/>
              </a:rPr>
              <a:t>vèt</a:t>
            </a:r>
            <a:r>
              <a:rPr lang="en-US" sz="1800" cap="all" spc="120" dirty="0">
                <a:latin typeface="Arial Black" panose="020B0A04020102020204" pitchFamily="34" charset="0"/>
              </a:rPr>
              <a:t> (GI-BMP)</a:t>
            </a:r>
          </a:p>
          <a:p>
            <a:r>
              <a:rPr lang="en-US" sz="1800" dirty="0" smtClean="0">
                <a:solidFill>
                  <a:srgbClr val="1BC8DF"/>
                </a:solidFill>
              </a:rPr>
              <a:t/>
            </a:r>
            <a:br>
              <a:rPr lang="en-US" sz="1800" dirty="0" smtClean="0">
                <a:solidFill>
                  <a:srgbClr val="1BC8DF"/>
                </a:solidFill>
              </a:rPr>
            </a:br>
            <a:r>
              <a:rPr lang="en-US" sz="2400" cap="all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Modil</a:t>
            </a:r>
            <a:r>
              <a:rPr lang="en-US" sz="2400" cap="all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2: </a:t>
            </a:r>
            <a:r>
              <a:rPr lang="en-US" sz="2400" cap="all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Revizyon</a:t>
            </a:r>
            <a:r>
              <a:rPr lang="en-US" sz="2400" cap="all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cap="all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81400"/>
            <a:ext cx="1083553" cy="81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16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sou</a:t>
            </a:r>
            <a:r>
              <a:rPr lang="en-US" b="1" dirty="0"/>
              <a:t> </a:t>
            </a:r>
            <a:r>
              <a:rPr lang="en-US" b="1" dirty="0" err="1"/>
              <a:t>Apèsi</a:t>
            </a:r>
            <a:r>
              <a:rPr lang="en-US" b="1" dirty="0"/>
              <a:t> </a:t>
            </a:r>
            <a:r>
              <a:rPr lang="en-US" b="1" dirty="0" err="1"/>
              <a:t>Fòmasyon</a:t>
            </a:r>
            <a:r>
              <a:rPr lang="en-US" b="1" dirty="0"/>
              <a:t> 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lvl="0"/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Potab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otorize</a:t>
            </a:r>
            <a:r>
              <a:rPr lang="en-US" dirty="0"/>
              <a:t> </a:t>
            </a:r>
            <a:r>
              <a:rPr lang="en-US" dirty="0" err="1"/>
              <a:t>Ajans</a:t>
            </a:r>
            <a:r>
              <a:rPr lang="en-US" dirty="0"/>
              <a:t> </a:t>
            </a:r>
            <a:r>
              <a:rPr lang="en-US" dirty="0" err="1"/>
              <a:t>Pwoteksyon</a:t>
            </a:r>
            <a:r>
              <a:rPr lang="en-US" dirty="0"/>
              <a:t> </a:t>
            </a:r>
            <a:r>
              <a:rPr lang="en-US" dirty="0" err="1"/>
              <a:t>Anviwonman</a:t>
            </a:r>
            <a:r>
              <a:rPr lang="en-US" dirty="0"/>
              <a:t> </a:t>
            </a:r>
            <a:r>
              <a:rPr lang="en-US" dirty="0" err="1"/>
              <a:t>Etazini</a:t>
            </a:r>
            <a:r>
              <a:rPr lang="en-US" dirty="0"/>
              <a:t>  </a:t>
            </a:r>
            <a:r>
              <a:rPr lang="en-US" dirty="0" err="1"/>
              <a:t>kidonk</a:t>
            </a:r>
            <a:r>
              <a:rPr lang="en-US" dirty="0"/>
              <a:t> “U.S. Environmental Protection Agency”  (</a:t>
            </a:r>
            <a:r>
              <a:rPr lang="en-US" u="sng" dirty="0">
                <a:solidFill>
                  <a:srgbClr val="00DA63"/>
                </a:solidFill>
              </a:rPr>
              <a:t>  EPA  </a:t>
            </a:r>
            <a:r>
              <a:rPr lang="en-US" dirty="0"/>
              <a:t>) an </a:t>
            </a:r>
            <a:r>
              <a:rPr lang="en-US" dirty="0" err="1"/>
              <a:t>anglè</a:t>
            </a:r>
            <a:r>
              <a:rPr lang="en-US" dirty="0"/>
              <a:t>  </a:t>
            </a:r>
            <a:r>
              <a:rPr lang="en-US" dirty="0" err="1"/>
              <a:t>pou</a:t>
            </a:r>
            <a:r>
              <a:rPr lang="en-US" dirty="0"/>
              <a:t> li </a:t>
            </a:r>
            <a:r>
              <a:rPr lang="en-US" dirty="0" err="1"/>
              <a:t>aplike</a:t>
            </a:r>
            <a:r>
              <a:rPr lang="en-US" dirty="0"/>
              <a:t> 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 err="1" smtClean="0">
                <a:solidFill>
                  <a:srgbClr val="00DA63"/>
                </a:solidFill>
              </a:rPr>
              <a:t>pwogram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dirty="0" smtClean="0">
                <a:solidFill>
                  <a:srgbClr val="00DA63"/>
                </a:solidFill>
              </a:rPr>
              <a:t> </a:t>
            </a:r>
            <a:r>
              <a:rPr lang="en-US" dirty="0" err="1" smtClean="0"/>
              <a:t>kontwòl</a:t>
            </a:r>
            <a:r>
              <a:rPr lang="en-US" dirty="0" smtClean="0"/>
              <a:t> </a:t>
            </a:r>
            <a:r>
              <a:rPr lang="en-US" dirty="0" err="1"/>
              <a:t>polisyon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  </a:t>
            </a:r>
            <a:r>
              <a:rPr lang="en-US" dirty="0" err="1"/>
              <a:t>pwoteje</a:t>
            </a:r>
            <a:r>
              <a:rPr lang="en-US" dirty="0"/>
              <a:t>   </a:t>
            </a:r>
            <a:r>
              <a:rPr lang="en-US" dirty="0" err="1"/>
              <a:t>kalite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sou</a:t>
            </a:r>
            <a:r>
              <a:rPr lang="en-US" b="1" dirty="0"/>
              <a:t> </a:t>
            </a:r>
            <a:r>
              <a:rPr lang="en-US" b="1" dirty="0" err="1"/>
              <a:t>Apèsi</a:t>
            </a:r>
            <a:r>
              <a:rPr lang="en-US" b="1" dirty="0"/>
              <a:t> </a:t>
            </a:r>
            <a:r>
              <a:rPr lang="en-US" b="1" dirty="0" err="1"/>
              <a:t>Fòmasyon</a:t>
            </a:r>
            <a:r>
              <a:rPr lang="en-US" b="1" dirty="0"/>
              <a:t> 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</a:t>
            </a:r>
            <a:r>
              <a:rPr lang="en-US" dirty="0"/>
              <a:t>	</a:t>
            </a:r>
            <a:r>
              <a:rPr lang="en-US" dirty="0" err="1"/>
              <a:t>Prensip</a:t>
            </a:r>
            <a:r>
              <a:rPr lang="en-US" dirty="0"/>
              <a:t> </a:t>
            </a:r>
            <a:r>
              <a:rPr lang="en-US" dirty="0" err="1"/>
              <a:t>kalite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swa</a:t>
            </a:r>
            <a:r>
              <a:rPr lang="en-US" dirty="0"/>
              <a:t> an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nimerik</a:t>
            </a:r>
            <a:r>
              <a:rPr lang="en-US" u="sng" dirty="0">
                <a:solidFill>
                  <a:srgbClr val="00DA63"/>
                </a:solidFill>
              </a:rPr>
              <a:t> / </a:t>
            </a:r>
            <a:r>
              <a:rPr lang="en-US" u="sng" dirty="0" err="1">
                <a:solidFill>
                  <a:srgbClr val="00DA63"/>
                </a:solidFill>
              </a:rPr>
              <a:t>chif</a:t>
            </a:r>
            <a:r>
              <a:rPr lang="en-US" u="sng" dirty="0">
                <a:solidFill>
                  <a:srgbClr val="00DA63"/>
                </a:solidFill>
              </a:rPr>
              <a:t> </a:t>
            </a:r>
            <a:r>
              <a:rPr lang="en-US" u="sng" dirty="0" smtClean="0">
                <a:solidFill>
                  <a:srgbClr val="00DA63"/>
                </a:solidFill>
              </a:rPr>
              <a:t> </a:t>
            </a:r>
            <a:r>
              <a:rPr lang="en-US" dirty="0" smtClean="0"/>
              <a:t> .  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naratif</a:t>
            </a:r>
            <a:r>
              <a:rPr lang="en-US" dirty="0"/>
              <a:t> </a:t>
            </a:r>
            <a:r>
              <a:rPr lang="en-US" dirty="0" err="1"/>
              <a:t>toudepan</a:t>
            </a:r>
            <a:r>
              <a:rPr lang="en-US" dirty="0"/>
              <a:t> de sous </a:t>
            </a:r>
            <a:r>
              <a:rPr lang="en-US" dirty="0" err="1"/>
              <a:t>dlo</a:t>
            </a:r>
            <a:r>
              <a:rPr lang="en-US" dirty="0"/>
              <a:t> a </a:t>
            </a:r>
            <a:r>
              <a:rPr lang="en-US" dirty="0" err="1"/>
              <a:t>soti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pral</a:t>
            </a:r>
            <a:r>
              <a:rPr lang="en-US" dirty="0"/>
              <a:t> </a:t>
            </a:r>
            <a:r>
              <a:rPr lang="en-US" dirty="0" err="1"/>
              <a:t>pèmèt</a:t>
            </a:r>
            <a:r>
              <a:rPr lang="en-US" dirty="0"/>
              <a:t> </a:t>
            </a:r>
            <a:r>
              <a:rPr lang="en-US" dirty="0" err="1"/>
              <a:t>moun</a:t>
            </a:r>
            <a:r>
              <a:rPr lang="en-US" dirty="0"/>
              <a:t> </a:t>
            </a:r>
            <a:r>
              <a:rPr lang="en-US" dirty="0" err="1"/>
              <a:t>itilize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 a nan </a:t>
            </a:r>
            <a:r>
              <a:rPr lang="en-US" dirty="0" err="1"/>
              <a:t>fason</a:t>
            </a:r>
            <a:r>
              <a:rPr lang="en-US" dirty="0"/>
              <a:t> li </a:t>
            </a:r>
            <a:r>
              <a:rPr lang="en-US" dirty="0" err="1"/>
              <a:t>fèt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sou</a:t>
            </a:r>
            <a:r>
              <a:rPr lang="en-US" b="1" dirty="0"/>
              <a:t> </a:t>
            </a:r>
            <a:r>
              <a:rPr lang="en-US" b="1" dirty="0" err="1"/>
              <a:t>Apèsi</a:t>
            </a:r>
            <a:r>
              <a:rPr lang="en-US" b="1" dirty="0"/>
              <a:t> </a:t>
            </a:r>
            <a:r>
              <a:rPr lang="en-US" b="1" dirty="0" err="1"/>
              <a:t>Fòmasyon</a:t>
            </a:r>
            <a:r>
              <a:rPr lang="en-US" b="1" dirty="0"/>
              <a:t> 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 </a:t>
            </a:r>
            <a:r>
              <a:rPr lang="en-US" dirty="0" err="1" smtClean="0"/>
              <a:t>Twòp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eleman</a:t>
            </a:r>
            <a:r>
              <a:rPr lang="en-US" u="sng" dirty="0">
                <a:solidFill>
                  <a:srgbClr val="00DA63"/>
                </a:solidFill>
              </a:rPr>
              <a:t> </a:t>
            </a:r>
            <a:r>
              <a:rPr lang="en-US" u="sng" dirty="0" err="1">
                <a:solidFill>
                  <a:srgbClr val="00DA63"/>
                </a:solidFill>
              </a:rPr>
              <a:t>nitritif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nan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dirty="0" err="1"/>
              <a:t>k’ap</a:t>
            </a:r>
            <a:r>
              <a:rPr lang="en-US" dirty="0"/>
              <a:t> </a:t>
            </a:r>
            <a:r>
              <a:rPr lang="en-US" dirty="0" err="1"/>
              <a:t>koule</a:t>
            </a:r>
            <a:r>
              <a:rPr lang="en-US" dirty="0"/>
              <a:t> </a:t>
            </a:r>
            <a:r>
              <a:rPr lang="en-US" dirty="0" err="1"/>
              <a:t>anlè</a:t>
            </a:r>
            <a:r>
              <a:rPr lang="en-US" dirty="0"/>
              <a:t> 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anba</a:t>
            </a:r>
            <a:r>
              <a:rPr lang="en-US" dirty="0"/>
              <a:t> </a:t>
            </a:r>
            <a:r>
              <a:rPr lang="en-US" dirty="0" err="1"/>
              <a:t>tè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se </a:t>
            </a:r>
            <a:r>
              <a:rPr lang="en-US" dirty="0" err="1"/>
              <a:t>youn</a:t>
            </a:r>
            <a:r>
              <a:rPr lang="en-US" dirty="0"/>
              <a:t> nan pi </a:t>
            </a:r>
            <a:r>
              <a:rPr lang="en-US" dirty="0" err="1"/>
              <a:t>gwo</a:t>
            </a:r>
            <a:r>
              <a:rPr lang="en-US" dirty="0"/>
              <a:t> </a:t>
            </a:r>
            <a:r>
              <a:rPr lang="en-US" dirty="0" err="1"/>
              <a:t>pwoblèm</a:t>
            </a:r>
            <a:r>
              <a:rPr lang="en-US" dirty="0"/>
              <a:t> Eta </a:t>
            </a:r>
            <a:r>
              <a:rPr lang="en-US" dirty="0" err="1"/>
              <a:t>Laflorid</a:t>
            </a:r>
            <a:r>
              <a:rPr lang="en-US" dirty="0"/>
              <a:t> </a:t>
            </a:r>
            <a:r>
              <a:rPr lang="en-US" dirty="0" err="1"/>
              <a:t>ap</a:t>
            </a:r>
            <a:r>
              <a:rPr lang="en-US" dirty="0"/>
              <a:t> </a:t>
            </a:r>
            <a:r>
              <a:rPr lang="en-US" dirty="0" err="1"/>
              <a:t>afwonte</a:t>
            </a:r>
            <a:r>
              <a:rPr lang="en-US" dirty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sou</a:t>
            </a:r>
            <a:r>
              <a:rPr lang="en-US" b="1" dirty="0"/>
              <a:t> </a:t>
            </a:r>
            <a:r>
              <a:rPr lang="en-US" b="1" dirty="0" err="1"/>
              <a:t>Apèsi</a:t>
            </a:r>
            <a:r>
              <a:rPr lang="en-US" b="1" dirty="0"/>
              <a:t> </a:t>
            </a:r>
            <a:r>
              <a:rPr lang="en-US" b="1" dirty="0" err="1"/>
              <a:t>Fòmasyon</a:t>
            </a:r>
            <a:r>
              <a:rPr lang="en-US" b="1" dirty="0"/>
              <a:t> 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s-ES" dirty="0" err="1"/>
              <a:t>Konte</a:t>
            </a:r>
            <a:r>
              <a:rPr lang="es-ES" dirty="0"/>
              <a:t> (</a:t>
            </a:r>
            <a:r>
              <a:rPr lang="es-ES" dirty="0" err="1"/>
              <a:t>county</a:t>
            </a:r>
            <a:r>
              <a:rPr lang="es-ES" dirty="0"/>
              <a:t>) </a:t>
            </a:r>
            <a:r>
              <a:rPr lang="es-ES" dirty="0" err="1"/>
              <a:t>ak</a:t>
            </a:r>
            <a:r>
              <a:rPr lang="es-ES" dirty="0"/>
              <a:t> vil yo gen </a:t>
            </a:r>
            <a:r>
              <a:rPr lang="es-ES" dirty="0" err="1"/>
              <a:t>dwa</a:t>
            </a:r>
            <a:r>
              <a:rPr lang="es-ES" dirty="0"/>
              <a:t> adopte </a:t>
            </a:r>
            <a:r>
              <a:rPr lang="es-ES" dirty="0" err="1"/>
              <a:t>estanda</a:t>
            </a:r>
            <a:r>
              <a:rPr lang="es-ES" dirty="0"/>
              <a:t> </a:t>
            </a:r>
            <a:r>
              <a:rPr lang="es-ES" dirty="0" err="1"/>
              <a:t>ki</a:t>
            </a:r>
            <a:r>
              <a:rPr lang="es-ES" dirty="0"/>
              <a:t> pi  </a:t>
            </a:r>
            <a:r>
              <a:rPr lang="es-ES" u="sng" dirty="0">
                <a:solidFill>
                  <a:srgbClr val="00DA63"/>
                </a:solidFill>
              </a:rPr>
              <a:t>  </a:t>
            </a:r>
            <a:r>
              <a:rPr lang="es-ES" u="sng" dirty="0" err="1">
                <a:solidFill>
                  <a:srgbClr val="00DA63"/>
                </a:solidFill>
              </a:rPr>
              <a:t>sevè</a:t>
            </a:r>
            <a:r>
              <a:rPr lang="es-ES" u="sng" dirty="0">
                <a:solidFill>
                  <a:srgbClr val="00DA63"/>
                </a:solidFill>
              </a:rPr>
              <a:t>  </a:t>
            </a:r>
            <a:r>
              <a:rPr lang="es-ES" dirty="0"/>
              <a:t> pase manda </a:t>
            </a:r>
            <a:r>
              <a:rPr lang="es-ES" dirty="0" err="1"/>
              <a:t>lwa</a:t>
            </a:r>
            <a:r>
              <a:rPr lang="es-ES" dirty="0"/>
              <a:t> </a:t>
            </a:r>
            <a:r>
              <a:rPr lang="es-ES" dirty="0" err="1"/>
              <a:t>leta</a:t>
            </a:r>
            <a:r>
              <a:rPr lang="es-ES" dirty="0"/>
              <a:t> </a:t>
            </a:r>
            <a:r>
              <a:rPr lang="es-ES" dirty="0" err="1"/>
              <a:t>ki</a:t>
            </a:r>
            <a:r>
              <a:rPr lang="es-ES" dirty="0"/>
              <a:t> </a:t>
            </a:r>
            <a:r>
              <a:rPr lang="es-ES" dirty="0" err="1"/>
              <a:t>adrese</a:t>
            </a:r>
            <a:r>
              <a:rPr lang="es-ES" dirty="0"/>
              <a:t> </a:t>
            </a:r>
            <a:r>
              <a:rPr lang="es-ES" dirty="0" err="1"/>
              <a:t>kesyon</a:t>
            </a:r>
            <a:r>
              <a:rPr lang="es-ES" dirty="0"/>
              <a:t> </a:t>
            </a:r>
            <a:r>
              <a:rPr lang="es-ES" dirty="0" err="1"/>
              <a:t>pwoblèm</a:t>
            </a:r>
            <a:r>
              <a:rPr lang="es-ES" dirty="0"/>
              <a:t> </a:t>
            </a:r>
            <a:r>
              <a:rPr lang="es-ES" dirty="0" err="1"/>
              <a:t>polisyon</a:t>
            </a:r>
            <a:r>
              <a:rPr lang="es-ES" dirty="0"/>
              <a:t> a </a:t>
            </a:r>
            <a:r>
              <a:rPr lang="es-ES" dirty="0" err="1"/>
              <a:t>sous</a:t>
            </a:r>
            <a:r>
              <a:rPr lang="es-ES" dirty="0"/>
              <a:t> </a:t>
            </a:r>
            <a:r>
              <a:rPr lang="es-ES" dirty="0" err="1"/>
              <a:t>divès</a:t>
            </a:r>
            <a:r>
              <a:rPr lang="es-ES" dirty="0"/>
              <a:t> </a:t>
            </a:r>
            <a:r>
              <a:rPr lang="es-ES" dirty="0" err="1"/>
              <a:t>lokal</a:t>
            </a:r>
            <a:r>
              <a:rPr lang="es-ES" dirty="0"/>
              <a:t> yo</a:t>
            </a:r>
            <a:r>
              <a:rPr lang="es-E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sou</a:t>
            </a:r>
            <a:r>
              <a:rPr lang="en-US" b="1" dirty="0"/>
              <a:t> </a:t>
            </a:r>
            <a:r>
              <a:rPr lang="en-US" b="1" dirty="0" err="1"/>
              <a:t>Apèsi</a:t>
            </a:r>
            <a:r>
              <a:rPr lang="en-US" b="1" dirty="0"/>
              <a:t> </a:t>
            </a:r>
            <a:r>
              <a:rPr lang="en-US" b="1" dirty="0" err="1"/>
              <a:t>Fòmasyon</a:t>
            </a:r>
            <a:r>
              <a:rPr lang="en-US" b="1" dirty="0"/>
              <a:t> 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5 .</a:t>
            </a:r>
            <a:r>
              <a:rPr lang="en-US" dirty="0"/>
              <a:t>	</a:t>
            </a:r>
            <a:r>
              <a:rPr lang="en-US" dirty="0" err="1"/>
              <a:t>Tou</a:t>
            </a:r>
            <a:r>
              <a:rPr lang="en-US" dirty="0"/>
              <a:t> </a:t>
            </a:r>
            <a:r>
              <a:rPr lang="en-US" dirty="0" err="1"/>
              <a:t>aplikatè</a:t>
            </a:r>
            <a:r>
              <a:rPr lang="en-US" dirty="0"/>
              <a:t> </a:t>
            </a:r>
            <a:r>
              <a:rPr lang="en-US" dirty="0" err="1"/>
              <a:t>angrè</a:t>
            </a:r>
            <a:r>
              <a:rPr lang="en-US" dirty="0"/>
              <a:t> nan </a:t>
            </a:r>
            <a:r>
              <a:rPr lang="en-US" dirty="0" err="1"/>
              <a:t>zòn</a:t>
            </a:r>
            <a:r>
              <a:rPr lang="en-US" dirty="0"/>
              <a:t> </a:t>
            </a:r>
            <a:r>
              <a:rPr lang="en-US" dirty="0" err="1"/>
              <a:t>lavil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dwe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gen yon </a:t>
            </a:r>
            <a:r>
              <a:rPr lang="en-US" dirty="0" err="1"/>
              <a:t>Sètifika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Awozaj</a:t>
            </a:r>
            <a:r>
              <a:rPr lang="en-US" dirty="0"/>
              <a:t>  </a:t>
            </a:r>
            <a:r>
              <a:rPr lang="en-US" dirty="0" err="1"/>
              <a:t>Angrè</a:t>
            </a:r>
            <a:r>
              <a:rPr lang="en-US" dirty="0"/>
              <a:t> </a:t>
            </a:r>
            <a:r>
              <a:rPr lang="en-US" dirty="0" err="1"/>
              <a:t>Komèsyal</a:t>
            </a:r>
            <a:r>
              <a:rPr lang="en-US" dirty="0"/>
              <a:t> </a:t>
            </a:r>
            <a:r>
              <a:rPr lang="en-US" dirty="0" err="1"/>
              <a:t>Limite</a:t>
            </a:r>
            <a:r>
              <a:rPr lang="en-US" dirty="0"/>
              <a:t> (LCFAC) </a:t>
            </a:r>
            <a:r>
              <a:rPr lang="en-US" dirty="0" err="1"/>
              <a:t>apati</a:t>
            </a:r>
            <a:r>
              <a:rPr lang="en-US" dirty="0"/>
              <a:t> 2014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opera </a:t>
            </a:r>
            <a:r>
              <a:rPr lang="en-US" dirty="0" err="1"/>
              <a:t>legalman</a:t>
            </a:r>
            <a:r>
              <a:rPr lang="en-US" dirty="0"/>
              <a:t> nan Eta </a:t>
            </a:r>
            <a:r>
              <a:rPr lang="en-US" dirty="0" err="1"/>
              <a:t>Laflorid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Entwodiksyon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2057400"/>
          </a:xfrm>
        </p:spPr>
        <p:txBody>
          <a:bodyPr/>
          <a:lstStyle/>
          <a:p>
            <a:r>
              <a:rPr lang="en-US" dirty="0" err="1" smtClean="0"/>
              <a:t>Entansyon</a:t>
            </a:r>
            <a:r>
              <a:rPr lang="en-US" dirty="0" smtClean="0"/>
              <a:t> </a:t>
            </a:r>
            <a:r>
              <a:rPr lang="en-US" dirty="0" err="1"/>
              <a:t>fòmasyon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se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 smtClean="0">
                <a:solidFill>
                  <a:srgbClr val="00B050"/>
                </a:solidFill>
              </a:rPr>
              <a:t>amelyore</a:t>
            </a:r>
            <a:r>
              <a:rPr lang="en-US" u="sng" dirty="0" smtClean="0">
                <a:solidFill>
                  <a:srgbClr val="00B050"/>
                </a:solidFill>
              </a:rPr>
              <a:t>  </a:t>
            </a:r>
            <a:r>
              <a:rPr lang="en-US" u="sng" dirty="0" smtClean="0">
                <a:solidFill>
                  <a:schemeClr val="tx1"/>
                </a:solidFill>
              </a:rPr>
              <a:t>.</a:t>
            </a:r>
            <a:r>
              <a:rPr lang="en-US" dirty="0" smtClean="0"/>
              <a:t> </a:t>
            </a:r>
            <a:r>
              <a:rPr lang="en-US" dirty="0" err="1" smtClean="0"/>
              <a:t>konesans</a:t>
            </a:r>
            <a:r>
              <a:rPr lang="en-US" dirty="0" smtClean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jijman</a:t>
            </a:r>
            <a:r>
              <a:rPr lang="en-US" u="sng" dirty="0">
                <a:solidFill>
                  <a:srgbClr val="00DA63"/>
                </a:solidFill>
              </a:rPr>
              <a:t> </a:t>
            </a:r>
            <a:r>
              <a:rPr lang="en-US" dirty="0"/>
              <a:t>  </a:t>
            </a:r>
            <a:r>
              <a:rPr lang="en-US" dirty="0" err="1"/>
              <a:t>pwofesyonèl</a:t>
            </a:r>
            <a:r>
              <a:rPr lang="en-US" dirty="0"/>
              <a:t> </a:t>
            </a:r>
            <a:r>
              <a:rPr lang="en-US" dirty="0" err="1"/>
              <a:t>endistri</a:t>
            </a:r>
            <a:r>
              <a:rPr lang="en-US" dirty="0"/>
              <a:t> </a:t>
            </a:r>
            <a:r>
              <a:rPr lang="en-US" dirty="0" err="1"/>
              <a:t>vèt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pwoteksyon</a:t>
            </a:r>
            <a:r>
              <a:rPr lang="en-US" dirty="0"/>
              <a:t> </a:t>
            </a:r>
            <a:r>
              <a:rPr lang="en-US" u="sng" dirty="0">
                <a:solidFill>
                  <a:srgbClr val="00B050"/>
                </a:solidFill>
              </a:rPr>
              <a:t>  </a:t>
            </a:r>
            <a:r>
              <a:rPr lang="en-US" u="sng" dirty="0" err="1">
                <a:solidFill>
                  <a:srgbClr val="00B050"/>
                </a:solidFill>
              </a:rPr>
              <a:t>dlo</a:t>
            </a:r>
            <a:r>
              <a:rPr lang="en-US" u="sng" dirty="0">
                <a:solidFill>
                  <a:srgbClr val="00B050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resous</a:t>
            </a:r>
            <a:r>
              <a:rPr lang="en-US" dirty="0"/>
              <a:t> </a:t>
            </a:r>
            <a:r>
              <a:rPr lang="en-US" dirty="0" err="1"/>
              <a:t>natirèl</a:t>
            </a:r>
            <a:r>
              <a:rPr lang="en-US" dirty="0"/>
              <a:t> </a:t>
            </a:r>
            <a:r>
              <a:rPr lang="en-US" dirty="0" err="1"/>
              <a:t>Laflorid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sou</a:t>
            </a:r>
            <a:r>
              <a:rPr lang="en-US" b="1" dirty="0"/>
              <a:t> </a:t>
            </a:r>
            <a:r>
              <a:rPr lang="en-US" b="1" dirty="0" err="1"/>
              <a:t>Apèsi</a:t>
            </a:r>
            <a:r>
              <a:rPr lang="en-US" b="1" dirty="0"/>
              <a:t> </a:t>
            </a:r>
            <a:r>
              <a:rPr lang="en-US" b="1" dirty="0" err="1"/>
              <a:t>Fòmasyon</a:t>
            </a:r>
            <a:r>
              <a:rPr lang="en-US" b="1" dirty="0"/>
              <a:t> 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086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6. </a:t>
            </a:r>
            <a:r>
              <a:rPr lang="en-US" dirty="0"/>
              <a:t>	Nonpoint Source Pollution (</a:t>
            </a:r>
            <a:r>
              <a:rPr lang="en-US" u="sng" dirty="0">
                <a:solidFill>
                  <a:srgbClr val="00DA63"/>
                </a:solidFill>
              </a:rPr>
              <a:t>  NPS  </a:t>
            </a:r>
            <a:r>
              <a:rPr lang="en-US" dirty="0"/>
              <a:t>) </a:t>
            </a:r>
            <a:r>
              <a:rPr lang="en-US" dirty="0" err="1"/>
              <a:t>kidonk</a:t>
            </a:r>
            <a:r>
              <a:rPr lang="en-US" dirty="0"/>
              <a:t> </a:t>
            </a:r>
            <a:r>
              <a:rPr lang="en-US" dirty="0" err="1"/>
              <a:t>polisyon</a:t>
            </a:r>
            <a:r>
              <a:rPr lang="en-US" dirty="0"/>
              <a:t> a sous </a:t>
            </a:r>
            <a:r>
              <a:rPr lang="en-US" dirty="0" err="1"/>
              <a:t>divès</a:t>
            </a:r>
            <a:r>
              <a:rPr lang="en-US" dirty="0"/>
              <a:t>  se </a:t>
            </a:r>
            <a:r>
              <a:rPr lang="en-US" dirty="0" err="1"/>
              <a:t>polisyon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pa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remonte</a:t>
            </a:r>
            <a:r>
              <a:rPr lang="en-US" dirty="0"/>
              <a:t> a </a:t>
            </a:r>
            <a:r>
              <a:rPr lang="en-US" dirty="0" err="1"/>
              <a:t>orijin</a:t>
            </a:r>
            <a:r>
              <a:rPr lang="en-US" dirty="0"/>
              <a:t> </a:t>
            </a:r>
            <a:r>
              <a:rPr lang="en-US" dirty="0" err="1"/>
              <a:t>espesifik</a:t>
            </a:r>
            <a:r>
              <a:rPr lang="en-US" dirty="0"/>
              <a:t> li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pwen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depa</a:t>
            </a:r>
            <a:r>
              <a:rPr lang="en-US" u="sng" dirty="0">
                <a:solidFill>
                  <a:srgbClr val="00DA63"/>
                </a:solidFill>
              </a:rPr>
              <a:t> / </a:t>
            </a:r>
            <a:r>
              <a:rPr lang="en-US" u="sng" dirty="0" err="1">
                <a:solidFill>
                  <a:srgbClr val="00DA63"/>
                </a:solidFill>
              </a:rPr>
              <a:t>komansman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li.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sou</a:t>
            </a:r>
            <a:r>
              <a:rPr lang="en-US" b="1" dirty="0"/>
              <a:t> </a:t>
            </a:r>
            <a:r>
              <a:rPr lang="en-US" b="1" dirty="0" err="1"/>
              <a:t>Apèsi</a:t>
            </a:r>
            <a:r>
              <a:rPr lang="en-US" b="1" dirty="0"/>
              <a:t> </a:t>
            </a:r>
            <a:r>
              <a:rPr lang="en-US" b="1" dirty="0" err="1"/>
              <a:t>Fòmasyon</a:t>
            </a:r>
            <a:r>
              <a:rPr lang="en-US" b="1" dirty="0"/>
              <a:t> 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7. </a:t>
            </a:r>
            <a:r>
              <a:rPr lang="en-US" dirty="0"/>
              <a:t>	Yon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Basen</a:t>
            </a:r>
            <a:r>
              <a:rPr lang="en-US" u="sng" dirty="0">
                <a:solidFill>
                  <a:srgbClr val="00DA63"/>
                </a:solidFill>
              </a:rPr>
              <a:t> </a:t>
            </a:r>
            <a:r>
              <a:rPr lang="en-US" u="sng" dirty="0" err="1">
                <a:solidFill>
                  <a:srgbClr val="00DA63"/>
                </a:solidFill>
              </a:rPr>
              <a:t>Vèsan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iben</a:t>
            </a:r>
            <a:r>
              <a:rPr lang="en-US" dirty="0"/>
              <a:t> </a:t>
            </a:r>
            <a:r>
              <a:rPr lang="en-US" dirty="0" err="1"/>
              <a:t>konpoze</a:t>
            </a:r>
            <a:r>
              <a:rPr lang="en-US" dirty="0"/>
              <a:t> de </a:t>
            </a:r>
            <a:r>
              <a:rPr lang="en-US" dirty="0" err="1"/>
              <a:t>drenaj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transfere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dirty="0" err="1"/>
              <a:t>lapli</a:t>
            </a:r>
            <a:r>
              <a:rPr lang="en-US" dirty="0"/>
              <a:t> </a:t>
            </a:r>
            <a:r>
              <a:rPr lang="en-US" dirty="0" err="1"/>
              <a:t>soti</a:t>
            </a:r>
            <a:r>
              <a:rPr lang="en-US" dirty="0"/>
              <a:t> nan </a:t>
            </a:r>
            <a:r>
              <a:rPr lang="en-US" dirty="0" err="1"/>
              <a:t>sifas</a:t>
            </a:r>
            <a:r>
              <a:rPr lang="en-US" dirty="0"/>
              <a:t> </a:t>
            </a:r>
            <a:r>
              <a:rPr lang="en-US" dirty="0" err="1"/>
              <a:t>enpèmeyab</a:t>
            </a:r>
            <a:r>
              <a:rPr lang="en-US" dirty="0"/>
              <a:t>  ale nan </a:t>
            </a:r>
            <a:r>
              <a:rPr lang="en-US" dirty="0" err="1"/>
              <a:t>lak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rivyè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sou</a:t>
            </a:r>
            <a:r>
              <a:rPr lang="en-US" b="1" dirty="0"/>
              <a:t> </a:t>
            </a:r>
            <a:r>
              <a:rPr lang="en-US" b="1" dirty="0" err="1"/>
              <a:t>Apèsi</a:t>
            </a:r>
            <a:r>
              <a:rPr lang="en-US" b="1" dirty="0"/>
              <a:t> </a:t>
            </a:r>
            <a:r>
              <a:rPr lang="en-US" b="1" dirty="0" err="1"/>
              <a:t>Fòmasyon</a:t>
            </a:r>
            <a:r>
              <a:rPr lang="en-US" b="1" dirty="0"/>
              <a:t> 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8. </a:t>
            </a:r>
            <a:r>
              <a:rPr lang="en-US" dirty="0"/>
              <a:t>	</a:t>
            </a:r>
            <a:r>
              <a:rPr lang="en-US" dirty="0" err="1"/>
              <a:t>Sifas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enemeyab</a:t>
            </a:r>
            <a:r>
              <a:rPr lang="en-US" u="sng" dirty="0">
                <a:solidFill>
                  <a:srgbClr val="00DA63"/>
                </a:solidFill>
              </a:rPr>
              <a:t> / di  </a:t>
            </a:r>
            <a:r>
              <a:rPr lang="en-US" dirty="0"/>
              <a:t>  </a:t>
            </a:r>
            <a:r>
              <a:rPr lang="en-US" dirty="0" err="1"/>
              <a:t>tankou</a:t>
            </a:r>
            <a:r>
              <a:rPr lang="en-US" dirty="0"/>
              <a:t> </a:t>
            </a:r>
            <a:r>
              <a:rPr lang="en-US" dirty="0" err="1"/>
              <a:t>twotwa</a:t>
            </a:r>
            <a:r>
              <a:rPr lang="en-US" dirty="0"/>
              <a:t>, </a:t>
            </a:r>
            <a:r>
              <a:rPr lang="en-US" dirty="0" err="1"/>
              <a:t>garaj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, </a:t>
            </a:r>
            <a:r>
              <a:rPr lang="en-US" dirty="0" err="1"/>
              <a:t>lari</a:t>
            </a:r>
            <a:r>
              <a:rPr lang="en-US" dirty="0"/>
              <a:t>, do kay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tè</a:t>
            </a:r>
            <a:r>
              <a:rPr lang="en-US" dirty="0"/>
              <a:t> </a:t>
            </a:r>
            <a:r>
              <a:rPr lang="en-US" dirty="0" err="1"/>
              <a:t>konpak</a:t>
            </a:r>
            <a:r>
              <a:rPr lang="en-US" dirty="0"/>
              <a:t>  </a:t>
            </a:r>
            <a:r>
              <a:rPr lang="en-US" dirty="0" err="1"/>
              <a:t>souvan</a:t>
            </a:r>
            <a:r>
              <a:rPr lang="en-US" dirty="0"/>
              <a:t> </a:t>
            </a:r>
            <a:r>
              <a:rPr lang="en-US" dirty="0" err="1"/>
              <a:t>pwodwi</a:t>
            </a:r>
            <a:r>
              <a:rPr lang="en-US" dirty="0"/>
              <a:t> 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ekoulman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vle</a:t>
            </a:r>
            <a:r>
              <a:rPr lang="en-US" dirty="0"/>
              <a:t> di </a:t>
            </a:r>
            <a:r>
              <a:rPr lang="en-US" dirty="0" err="1"/>
              <a:t>eksè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dirty="0" err="1"/>
              <a:t>k’ap</a:t>
            </a:r>
            <a:r>
              <a:rPr lang="en-US" dirty="0"/>
              <a:t> </a:t>
            </a:r>
            <a:r>
              <a:rPr lang="en-US" dirty="0" err="1"/>
              <a:t>koule</a:t>
            </a:r>
            <a:r>
              <a:rPr lang="en-US" dirty="0"/>
              <a:t> </a:t>
            </a:r>
            <a:r>
              <a:rPr lang="en-US" dirty="0" err="1"/>
              <a:t>sou</a:t>
            </a:r>
            <a:r>
              <a:rPr lang="en-US" dirty="0"/>
              <a:t> </a:t>
            </a:r>
            <a:r>
              <a:rPr lang="en-US" dirty="0" err="1"/>
              <a:t>tè</a:t>
            </a:r>
            <a:r>
              <a:rPr lang="en-US" dirty="0"/>
              <a:t> 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sou</a:t>
            </a:r>
            <a:r>
              <a:rPr lang="en-US" b="1" dirty="0"/>
              <a:t> </a:t>
            </a:r>
            <a:r>
              <a:rPr lang="en-US" b="1" dirty="0" err="1"/>
              <a:t>Apèsi</a:t>
            </a:r>
            <a:r>
              <a:rPr lang="en-US" b="1" dirty="0"/>
              <a:t> </a:t>
            </a:r>
            <a:r>
              <a:rPr lang="en-US" b="1" dirty="0" err="1"/>
              <a:t>Fòmasyon</a:t>
            </a:r>
            <a:r>
              <a:rPr lang="en-US" b="1" dirty="0"/>
              <a:t> 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9. </a:t>
            </a:r>
            <a:r>
              <a:rPr lang="en-US" dirty="0"/>
              <a:t>	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Lavaj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dirty="0" err="1"/>
              <a:t>souvan</a:t>
            </a:r>
            <a:r>
              <a:rPr lang="en-US" dirty="0"/>
              <a:t> </a:t>
            </a:r>
            <a:r>
              <a:rPr lang="en-US" dirty="0" err="1"/>
              <a:t>refere</a:t>
            </a:r>
            <a:r>
              <a:rPr lang="en-US" dirty="0"/>
              <a:t> a </a:t>
            </a:r>
            <a:r>
              <a:rPr lang="en-US" dirty="0" err="1"/>
              <a:t>pèt</a:t>
            </a:r>
            <a:r>
              <a:rPr lang="en-US" dirty="0"/>
              <a:t> /</a:t>
            </a:r>
            <a:r>
              <a:rPr lang="en-US" dirty="0" err="1"/>
              <a:t>disparisyon</a:t>
            </a:r>
            <a:r>
              <a:rPr lang="en-US" dirty="0"/>
              <a:t> </a:t>
            </a:r>
            <a:r>
              <a:rPr lang="en-US" dirty="0" err="1"/>
              <a:t>eleman</a:t>
            </a:r>
            <a:r>
              <a:rPr lang="en-US" dirty="0"/>
              <a:t> </a:t>
            </a:r>
            <a:r>
              <a:rPr lang="en-US" dirty="0" err="1"/>
              <a:t>nitritif</a:t>
            </a:r>
            <a:r>
              <a:rPr lang="en-US" dirty="0"/>
              <a:t> plant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fonn</a:t>
            </a:r>
            <a:r>
              <a:rPr lang="en-US" dirty="0"/>
              <a:t> nan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lòt</a:t>
            </a:r>
            <a:r>
              <a:rPr lang="en-US" dirty="0"/>
              <a:t> </a:t>
            </a:r>
            <a:r>
              <a:rPr lang="en-US" dirty="0" err="1"/>
              <a:t>pwodui</a:t>
            </a:r>
            <a:r>
              <a:rPr lang="en-US" dirty="0"/>
              <a:t> </a:t>
            </a:r>
            <a:r>
              <a:rPr lang="en-US" dirty="0" err="1"/>
              <a:t>chimik</a:t>
            </a:r>
            <a:r>
              <a:rPr lang="en-US" dirty="0"/>
              <a:t> </a:t>
            </a:r>
            <a:r>
              <a:rPr lang="en-US" dirty="0" err="1"/>
              <a:t>jaden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nan </a:t>
            </a:r>
            <a:r>
              <a:rPr lang="en-US" dirty="0" err="1"/>
              <a:t>tè</a:t>
            </a:r>
            <a:r>
              <a:rPr lang="en-US" dirty="0"/>
              <a:t> a, </a:t>
            </a:r>
            <a:r>
              <a:rPr lang="en-US" dirty="0" err="1"/>
              <a:t>akòz</a:t>
            </a:r>
            <a:r>
              <a:rPr lang="en-US" dirty="0"/>
              <a:t> </a:t>
            </a:r>
            <a:r>
              <a:rPr lang="en-US" dirty="0" err="1"/>
              <a:t>twòp</a:t>
            </a:r>
            <a:r>
              <a:rPr lang="en-US" dirty="0"/>
              <a:t> </a:t>
            </a:r>
            <a:r>
              <a:rPr lang="en-US" dirty="0" err="1"/>
              <a:t>lapli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irigasyon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sou</a:t>
            </a:r>
            <a:r>
              <a:rPr lang="en-US" b="1" dirty="0"/>
              <a:t> </a:t>
            </a:r>
            <a:r>
              <a:rPr lang="en-US" b="1" dirty="0" err="1"/>
              <a:t>Apèsi</a:t>
            </a:r>
            <a:r>
              <a:rPr lang="en-US" b="1" dirty="0"/>
              <a:t> </a:t>
            </a:r>
            <a:r>
              <a:rPr lang="en-US" b="1" dirty="0" err="1"/>
              <a:t>Fòmasyon</a:t>
            </a:r>
            <a:r>
              <a:rPr lang="en-US" b="1" dirty="0"/>
              <a:t> 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10. </a:t>
            </a:r>
            <a:r>
              <a:rPr lang="es-ES" dirty="0" err="1"/>
              <a:t>Akwonim</a:t>
            </a:r>
            <a:r>
              <a:rPr lang="es-ES" dirty="0"/>
              <a:t> </a:t>
            </a:r>
            <a:r>
              <a:rPr lang="en-US" u="sng" dirty="0">
                <a:solidFill>
                  <a:srgbClr val="00DA63"/>
                </a:solidFill>
              </a:rPr>
              <a:t>  </a:t>
            </a:r>
            <a:r>
              <a:rPr lang="es-ES" u="sng" dirty="0">
                <a:solidFill>
                  <a:srgbClr val="00DA63"/>
                </a:solidFill>
              </a:rPr>
              <a:t>FFL  </a:t>
            </a:r>
            <a:r>
              <a:rPr lang="es-ES" dirty="0"/>
              <a:t> </a:t>
            </a:r>
            <a:r>
              <a:rPr lang="es-ES" dirty="0" err="1"/>
              <a:t>vle</a:t>
            </a:r>
            <a:r>
              <a:rPr lang="es-ES" dirty="0"/>
              <a:t> di Florida-</a:t>
            </a:r>
            <a:r>
              <a:rPr lang="es-ES" dirty="0" err="1"/>
              <a:t>Friendly</a:t>
            </a:r>
            <a:r>
              <a:rPr lang="es-ES" dirty="0"/>
              <a:t> </a:t>
            </a:r>
            <a:r>
              <a:rPr lang="es-ES" dirty="0" err="1"/>
              <a:t>Landscaping</a:t>
            </a:r>
            <a:r>
              <a:rPr lang="es-ES" dirty="0"/>
              <a:t>™ (</a:t>
            </a:r>
            <a:r>
              <a:rPr lang="es-ES" dirty="0" err="1"/>
              <a:t>kidonk</a:t>
            </a:r>
            <a:r>
              <a:rPr lang="es-ES" dirty="0"/>
              <a:t> </a:t>
            </a:r>
            <a:r>
              <a:rPr lang="es-ES" dirty="0" err="1"/>
              <a:t>Jaden</a:t>
            </a:r>
            <a:r>
              <a:rPr lang="es-ES" dirty="0"/>
              <a:t> </a:t>
            </a:r>
            <a:r>
              <a:rPr lang="es-ES" dirty="0" err="1"/>
              <a:t>Nan</a:t>
            </a:r>
            <a:r>
              <a:rPr lang="es-ES" dirty="0"/>
              <a:t> </a:t>
            </a:r>
            <a:r>
              <a:rPr lang="es-ES" dirty="0" err="1"/>
              <a:t>Gou</a:t>
            </a:r>
            <a:r>
              <a:rPr lang="es-ES" dirty="0"/>
              <a:t> </a:t>
            </a:r>
            <a:r>
              <a:rPr lang="es-ES" dirty="0" err="1"/>
              <a:t>Laflorid</a:t>
            </a:r>
            <a:r>
              <a:rPr lang="es-ES" dirty="0"/>
              <a:t>) </a:t>
            </a:r>
            <a:r>
              <a:rPr lang="es-ES" dirty="0" err="1"/>
              <a:t>yon</a:t>
            </a:r>
            <a:r>
              <a:rPr lang="es-ES" dirty="0"/>
              <a:t> </a:t>
            </a:r>
            <a:r>
              <a:rPr lang="es-ES" dirty="0" err="1"/>
              <a:t>konsepsyon</a:t>
            </a:r>
            <a:r>
              <a:rPr lang="es-ES" dirty="0"/>
              <a:t> </a:t>
            </a:r>
            <a:r>
              <a:rPr lang="es-ES" dirty="0" err="1"/>
              <a:t>kalite</a:t>
            </a:r>
            <a:r>
              <a:rPr lang="es-ES" dirty="0"/>
              <a:t> </a:t>
            </a:r>
            <a:r>
              <a:rPr lang="es-ES" dirty="0" err="1"/>
              <a:t>jaden</a:t>
            </a:r>
            <a:r>
              <a:rPr lang="es-ES" dirty="0"/>
              <a:t> </a:t>
            </a:r>
            <a:r>
              <a:rPr lang="es-ES" dirty="0" err="1"/>
              <a:t>ki</a:t>
            </a:r>
            <a:r>
              <a:rPr lang="es-ES" dirty="0"/>
              <a:t>, </a:t>
            </a:r>
            <a:r>
              <a:rPr lang="es-ES" dirty="0" err="1"/>
              <a:t>enstale</a:t>
            </a:r>
            <a:r>
              <a:rPr lang="es-ES" dirty="0"/>
              <a:t> </a:t>
            </a:r>
            <a:r>
              <a:rPr lang="es-ES" dirty="0" err="1"/>
              <a:t>epi</a:t>
            </a:r>
            <a:r>
              <a:rPr lang="es-ES" dirty="0"/>
              <a:t> </a:t>
            </a:r>
            <a:r>
              <a:rPr lang="es-ES" dirty="0" err="1"/>
              <a:t>jwenn</a:t>
            </a:r>
            <a:r>
              <a:rPr lang="es-ES" dirty="0"/>
              <a:t> </a:t>
            </a:r>
            <a:r>
              <a:rPr lang="es-ES" dirty="0" err="1"/>
              <a:t>antretyen</a:t>
            </a:r>
            <a:r>
              <a:rPr lang="es-ES" dirty="0"/>
              <a:t> </a:t>
            </a:r>
            <a:r>
              <a:rPr lang="es-ES" dirty="0" err="1"/>
              <a:t>selon</a:t>
            </a:r>
            <a:r>
              <a:rPr lang="es-ES" dirty="0"/>
              <a:t> </a:t>
            </a:r>
            <a:r>
              <a:rPr lang="es-ES" u="sng" dirty="0">
                <a:solidFill>
                  <a:srgbClr val="00DA63"/>
                </a:solidFill>
              </a:rPr>
              <a:t>  </a:t>
            </a:r>
            <a:r>
              <a:rPr lang="es-ES" u="sng" dirty="0" err="1">
                <a:solidFill>
                  <a:srgbClr val="00DA63"/>
                </a:solidFill>
              </a:rPr>
              <a:t>nèf</a:t>
            </a:r>
            <a:r>
              <a:rPr lang="es-ES" u="sng" dirty="0">
                <a:solidFill>
                  <a:srgbClr val="00DA63"/>
                </a:solidFill>
              </a:rPr>
              <a:t>  </a:t>
            </a:r>
            <a:r>
              <a:rPr lang="es-ES" dirty="0"/>
              <a:t> </a:t>
            </a:r>
            <a:r>
              <a:rPr lang="es-ES" dirty="0" err="1"/>
              <a:t>prensip</a:t>
            </a:r>
            <a:r>
              <a:rPr lang="es-ES" dirty="0"/>
              <a:t> </a:t>
            </a:r>
            <a:r>
              <a:rPr lang="es-ES" dirty="0" err="1"/>
              <a:t>ki</a:t>
            </a:r>
            <a:r>
              <a:rPr lang="es-ES" dirty="0"/>
              <a:t> </a:t>
            </a:r>
            <a:r>
              <a:rPr lang="es-ES" dirty="0" err="1"/>
              <a:t>baze</a:t>
            </a:r>
            <a:r>
              <a:rPr lang="es-ES" dirty="0"/>
              <a:t> </a:t>
            </a:r>
            <a:r>
              <a:rPr lang="es-ES" dirty="0" err="1"/>
              <a:t>sou</a:t>
            </a:r>
            <a:r>
              <a:rPr lang="es-ES" dirty="0"/>
              <a:t> </a:t>
            </a:r>
            <a:r>
              <a:rPr lang="es-ES" dirty="0" err="1"/>
              <a:t>syans</a:t>
            </a:r>
            <a:r>
              <a:rPr lang="es-ES" dirty="0"/>
              <a:t> </a:t>
            </a:r>
            <a:r>
              <a:rPr lang="es-ES" dirty="0" err="1"/>
              <a:t>pou</a:t>
            </a:r>
            <a:r>
              <a:rPr lang="es-ES" dirty="0"/>
              <a:t> </a:t>
            </a:r>
            <a:r>
              <a:rPr lang="es-ES" dirty="0" err="1"/>
              <a:t>konsève</a:t>
            </a:r>
            <a:r>
              <a:rPr lang="es-ES" dirty="0"/>
              <a:t> </a:t>
            </a:r>
            <a:r>
              <a:rPr lang="es-ES" dirty="0" err="1"/>
              <a:t>epi</a:t>
            </a:r>
            <a:r>
              <a:rPr lang="es-ES" dirty="0"/>
              <a:t> </a:t>
            </a:r>
            <a:r>
              <a:rPr lang="es-ES" dirty="0" err="1"/>
              <a:t>pwoteje</a:t>
            </a:r>
            <a:r>
              <a:rPr lang="es-ES" dirty="0"/>
              <a:t> </a:t>
            </a:r>
            <a:r>
              <a:rPr lang="es-ES" dirty="0" err="1"/>
              <a:t>dlo</a:t>
            </a:r>
            <a:r>
              <a:rPr lang="es-ES" dirty="0"/>
              <a:t> </a:t>
            </a:r>
            <a:r>
              <a:rPr lang="es-ES" dirty="0" err="1"/>
              <a:t>Laflorid</a:t>
            </a:r>
            <a:r>
              <a:rPr lang="es-ES" dirty="0"/>
              <a:t> y </a:t>
            </a:r>
            <a:r>
              <a:rPr lang="es-ES" dirty="0" err="1"/>
              <a:t>oak</a:t>
            </a:r>
            <a:r>
              <a:rPr lang="es-ES" dirty="0"/>
              <a:t> </a:t>
            </a:r>
            <a:r>
              <a:rPr lang="es-ES" dirty="0" err="1"/>
              <a:t>resous</a:t>
            </a:r>
            <a:r>
              <a:rPr lang="es-ES" dirty="0"/>
              <a:t> </a:t>
            </a:r>
            <a:r>
              <a:rPr lang="es-ES" dirty="0" err="1"/>
              <a:t>natirèl</a:t>
            </a:r>
            <a:r>
              <a:rPr lang="es-ES" dirty="0"/>
              <a:t> yo.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Rezime repons yo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Potab</a:t>
            </a:r>
            <a:r>
              <a:rPr lang="en-US" sz="2800" dirty="0"/>
              <a:t>, EPA, </a:t>
            </a:r>
            <a:r>
              <a:rPr lang="en-US" sz="2800" dirty="0" err="1"/>
              <a:t>pwotejeNumeric</a:t>
            </a:r>
            <a:endParaRPr lang="en-US" sz="2800" dirty="0" smtClean="0"/>
          </a:p>
          <a:p>
            <a:r>
              <a:rPr lang="en-US" sz="2800" dirty="0" err="1"/>
              <a:t>nimerik</a:t>
            </a:r>
            <a:r>
              <a:rPr lang="en-US" sz="2800" dirty="0"/>
              <a:t> / </a:t>
            </a:r>
            <a:r>
              <a:rPr lang="en-US" sz="2800" dirty="0" err="1"/>
              <a:t>chif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err="1"/>
              <a:t>eleman</a:t>
            </a:r>
            <a:r>
              <a:rPr lang="en-US" sz="2800" dirty="0"/>
              <a:t> </a:t>
            </a:r>
            <a:r>
              <a:rPr lang="en-US" sz="2800" dirty="0" err="1"/>
              <a:t>nitritif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err="1" smtClean="0"/>
              <a:t>sevè</a:t>
            </a:r>
            <a:endParaRPr lang="en-US" sz="2800" dirty="0" smtClean="0"/>
          </a:p>
          <a:p>
            <a:r>
              <a:rPr lang="en-US" sz="2800" dirty="0" err="1" smtClean="0"/>
              <a:t>dwe</a:t>
            </a:r>
            <a:endParaRPr lang="en-US" sz="2800" dirty="0" smtClean="0"/>
          </a:p>
          <a:p>
            <a:r>
              <a:rPr lang="en-US" sz="2800" dirty="0"/>
              <a:t>(  NPS  ), </a:t>
            </a:r>
            <a:r>
              <a:rPr lang="en-US" sz="2800" dirty="0" err="1"/>
              <a:t>depa</a:t>
            </a:r>
            <a:r>
              <a:rPr lang="en-US" sz="2800" dirty="0"/>
              <a:t> / </a:t>
            </a:r>
            <a:r>
              <a:rPr lang="en-US" sz="2800" dirty="0" err="1"/>
              <a:t>komansman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err="1"/>
              <a:t>Basen</a:t>
            </a:r>
            <a:r>
              <a:rPr lang="en-US" sz="2800" dirty="0"/>
              <a:t> </a:t>
            </a:r>
            <a:r>
              <a:rPr lang="en-US" sz="2800" dirty="0" err="1" smtClean="0"/>
              <a:t>Vèsan</a:t>
            </a:r>
            <a:endParaRPr lang="en-US" sz="2800" dirty="0" smtClean="0"/>
          </a:p>
          <a:p>
            <a:r>
              <a:rPr lang="en-US" sz="2800" dirty="0" err="1"/>
              <a:t>enemeyab</a:t>
            </a:r>
            <a:r>
              <a:rPr lang="en-US" sz="2800" dirty="0"/>
              <a:t> / di, </a:t>
            </a:r>
            <a:r>
              <a:rPr lang="en-US" sz="2800" dirty="0" err="1"/>
              <a:t>ekoulman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err="1" smtClean="0"/>
              <a:t>Lavaj</a:t>
            </a:r>
            <a:endParaRPr lang="en-US" sz="2800" dirty="0" smtClean="0"/>
          </a:p>
          <a:p>
            <a:r>
              <a:rPr lang="en-US" sz="2800" dirty="0"/>
              <a:t>FFL, </a:t>
            </a:r>
            <a:r>
              <a:rPr lang="en-US" sz="2800" dirty="0" err="1"/>
              <a:t>nèf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786"/>
            <a:ext cx="9144000" cy="12469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51316"/>
            <a:ext cx="1083553" cy="8126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614" y="3505200"/>
            <a:ext cx="7620000" cy="1066482"/>
          </a:xfrm>
        </p:spPr>
        <p:txBody>
          <a:bodyPr/>
          <a:lstStyle/>
          <a:p>
            <a:pPr algn="l"/>
            <a:r>
              <a:rPr lang="en-US" dirty="0" err="1"/>
              <a:t>Kesyon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1729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786"/>
            <a:ext cx="9144000" cy="12469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079625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cap="all" spc="-8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Nan-Gou </a:t>
            </a:r>
            <a:r>
              <a:rPr lang="en-US" sz="2700" cap="all" spc="-8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Laflorid</a:t>
            </a:r>
            <a:r>
              <a:rPr lang="en-US" sz="2400" dirty="0">
                <a:solidFill>
                  <a:srgbClr val="FFFFFF"/>
                </a:solidFill>
                <a:latin typeface="+mn-lt"/>
              </a:rPr>
              <a:t/>
            </a:r>
            <a:br>
              <a:rPr lang="en-US" sz="2400" dirty="0">
                <a:solidFill>
                  <a:srgbClr val="FFFFFF"/>
                </a:solidFill>
                <a:latin typeface="+mn-lt"/>
              </a:rPr>
            </a:br>
            <a:r>
              <a:rPr lang="en-US" sz="3600" cap="all" spc="-80" dirty="0">
                <a:solidFill>
                  <a:srgbClr val="92D050"/>
                </a:solidFill>
                <a:latin typeface="Arial Black" panose="020B0A04020102020204" pitchFamily="34" charset="0"/>
              </a:rPr>
              <a:t>Pi bon </a:t>
            </a:r>
            <a:r>
              <a:rPr lang="en-US" sz="3600" cap="all" spc="-80" dirty="0" err="1">
                <a:solidFill>
                  <a:srgbClr val="92D050"/>
                </a:solidFill>
                <a:latin typeface="Arial Black" panose="020B0A04020102020204" pitchFamily="34" charset="0"/>
              </a:rPr>
              <a:t>pratik</a:t>
            </a:r>
            <a:r>
              <a:rPr lang="en-US" sz="3600" cap="all" spc="-80" dirty="0">
                <a:solidFill>
                  <a:srgbClr val="92D050"/>
                </a:solidFill>
                <a:latin typeface="Arial Black" panose="020B0A04020102020204" pitchFamily="34" charset="0"/>
              </a:rPr>
              <a:t> </a:t>
            </a:r>
            <a:r>
              <a:rPr lang="en-US" sz="3600" cap="all" spc="-80" dirty="0" err="1">
                <a:solidFill>
                  <a:srgbClr val="92D050"/>
                </a:solidFill>
                <a:latin typeface="Arial Black" panose="020B0A04020102020204" pitchFamily="34" charset="0"/>
              </a:rPr>
              <a:t>jesyon</a:t>
            </a:r>
            <a:r>
              <a:rPr lang="en-US" sz="2400" dirty="0">
                <a:solidFill>
                  <a:srgbClr val="FFFFFF"/>
                </a:solidFill>
                <a:latin typeface="+mn-lt"/>
              </a:rPr>
              <a:t/>
            </a:r>
            <a:br>
              <a:rPr lang="en-US" sz="2400" dirty="0">
                <a:solidFill>
                  <a:srgbClr val="FFFFFF"/>
                </a:solidFill>
                <a:latin typeface="+mn-lt"/>
              </a:rPr>
            </a:br>
            <a:r>
              <a:rPr lang="en-US" sz="27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Pou</a:t>
            </a:r>
            <a:r>
              <a:rPr lang="en-US" sz="27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27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pwoteksyon</a:t>
            </a:r>
            <a:r>
              <a:rPr lang="en-US" sz="27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27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resous</a:t>
            </a:r>
            <a:r>
              <a:rPr lang="en-US" sz="27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27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dlo</a:t>
            </a:r>
            <a:r>
              <a:rPr lang="en-US" sz="27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27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daprè</a:t>
            </a:r>
            <a:r>
              <a:rPr lang="en-US" sz="27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27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endistri</a:t>
            </a:r>
            <a:r>
              <a:rPr lang="en-US" sz="27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br>
              <a:rPr lang="en-US" sz="2700" cap="all" spc="-80" dirty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27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vèt</a:t>
            </a:r>
            <a:r>
              <a:rPr lang="en-US" sz="27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27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yo</a:t>
            </a:r>
            <a:r>
              <a:rPr lang="en-US" sz="27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.</a:t>
            </a:r>
            <a:r>
              <a:rPr lang="en-US" sz="3200" dirty="0">
                <a:solidFill>
                  <a:srgbClr val="FFFFFF"/>
                </a:solidFill>
              </a:rPr>
              <a:t/>
            </a:r>
            <a:br>
              <a:rPr lang="en-US" sz="3200" dirty="0">
                <a:solidFill>
                  <a:srgbClr val="FFFFFF"/>
                </a:solidFill>
              </a:rPr>
            </a:b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05199"/>
            <a:ext cx="7391400" cy="1154495"/>
          </a:xfrm>
        </p:spPr>
        <p:txBody>
          <a:bodyPr>
            <a:noAutofit/>
          </a:bodyPr>
          <a:lstStyle/>
          <a:p>
            <a:r>
              <a:rPr lang="en-US" sz="1800" cap="all" spc="120" dirty="0">
                <a:latin typeface="Arial Black" panose="020B0A04020102020204" pitchFamily="34" charset="0"/>
                <a:cs typeface="Arial" panose="020B0604020202020204" pitchFamily="34" charset="0"/>
              </a:rPr>
              <a:t>Pi bon </a:t>
            </a:r>
            <a:r>
              <a:rPr lang="en-US" sz="1800" cap="all" spc="120" dirty="0" err="1">
                <a:latin typeface="Arial Black" panose="020B0A04020102020204" pitchFamily="34" charset="0"/>
                <a:cs typeface="Arial" panose="020B0604020202020204" pitchFamily="34" charset="0"/>
              </a:rPr>
              <a:t>pratik</a:t>
            </a:r>
            <a:r>
              <a:rPr lang="en-US" sz="1800" cap="all" spc="120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US" sz="1800" cap="all" spc="120" dirty="0" err="1">
                <a:latin typeface="Arial Black" panose="020B0A04020102020204" pitchFamily="34" charset="0"/>
                <a:cs typeface="Arial" panose="020B0604020202020204" pitchFamily="34" charset="0"/>
              </a:rPr>
              <a:t>jesyon</a:t>
            </a:r>
            <a:r>
              <a:rPr lang="en-US" sz="1800" cap="all" spc="120" dirty="0"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en-US" sz="1800" cap="all" spc="120" dirty="0" err="1">
                <a:latin typeface="Arial Black" panose="020B0A04020102020204" pitchFamily="34" charset="0"/>
                <a:cs typeface="Arial" panose="020B0604020202020204" pitchFamily="34" charset="0"/>
              </a:rPr>
              <a:t>endistri</a:t>
            </a:r>
            <a:r>
              <a:rPr lang="en-US" sz="1800" cap="all" spc="120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US" sz="1800" cap="all" spc="120" dirty="0" err="1">
                <a:latin typeface="Arial Black" panose="020B0A04020102020204" pitchFamily="34" charset="0"/>
                <a:cs typeface="Arial" panose="020B0604020202020204" pitchFamily="34" charset="0"/>
              </a:rPr>
              <a:t>vèt</a:t>
            </a:r>
            <a:r>
              <a:rPr lang="en-US" sz="1800" cap="all" spc="120" dirty="0">
                <a:latin typeface="Arial Black" panose="020B0A04020102020204" pitchFamily="34" charset="0"/>
                <a:cs typeface="Arial" panose="020B0604020202020204" pitchFamily="34" charset="0"/>
              </a:rPr>
              <a:t> (GI-BMP)</a:t>
            </a:r>
          </a:p>
          <a:p>
            <a:r>
              <a:rPr lang="en-US" sz="1800" dirty="0" smtClean="0">
                <a:solidFill>
                  <a:srgbClr val="1BC8DF"/>
                </a:solidFill>
              </a:rPr>
              <a:t/>
            </a:r>
            <a:br>
              <a:rPr lang="en-US" sz="1800" dirty="0" smtClean="0">
                <a:solidFill>
                  <a:srgbClr val="1BC8DF"/>
                </a:solidFill>
              </a:rPr>
            </a:br>
            <a:r>
              <a:rPr lang="en-US" sz="2400" cap="all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Modil</a:t>
            </a:r>
            <a:r>
              <a:rPr lang="en-US" sz="2400" cap="all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3: </a:t>
            </a:r>
            <a:r>
              <a:rPr lang="en-US" sz="2400" cap="all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Gazon</a:t>
            </a:r>
            <a:r>
              <a:rPr lang="en-US" sz="2400" cap="all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cap="all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ak</a:t>
            </a:r>
            <a:r>
              <a:rPr lang="en-US" sz="2400" cap="all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cap="all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jaden</a:t>
            </a:r>
            <a:endParaRPr lang="en-US" sz="2400" cap="all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endParaRPr lang="en-US" sz="1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81400"/>
            <a:ext cx="1083553" cy="81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16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Gazon</a:t>
            </a:r>
            <a:r>
              <a:rPr lang="en-US" b="1" dirty="0"/>
              <a:t> </a:t>
            </a:r>
            <a:r>
              <a:rPr lang="en-US" b="1" dirty="0" err="1"/>
              <a:t>ak</a:t>
            </a:r>
            <a:r>
              <a:rPr lang="en-US" b="1" dirty="0"/>
              <a:t> Jaden/</a:t>
            </a:r>
            <a:r>
              <a:rPr lang="en-US" b="1" dirty="0" err="1"/>
              <a:t>Revizyon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Rasin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pwès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longè</a:t>
            </a:r>
            <a:r>
              <a:rPr lang="en-US" dirty="0"/>
              <a:t> </a:t>
            </a:r>
            <a:r>
              <a:rPr lang="en-US" dirty="0" err="1"/>
              <a:t>gazon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ansante</a:t>
            </a:r>
            <a:r>
              <a:rPr lang="en-US" dirty="0"/>
              <a:t> a </a:t>
            </a:r>
            <a:r>
              <a:rPr lang="en-US" dirty="0" err="1"/>
              <a:t>ba</a:t>
            </a:r>
            <a:r>
              <a:rPr lang="en-US" dirty="0"/>
              <a:t> li yon </a:t>
            </a:r>
            <a:r>
              <a:rPr lang="en-US" dirty="0" err="1"/>
              <a:t>kapasite</a:t>
            </a:r>
            <a:r>
              <a:rPr lang="en-US" dirty="0"/>
              <a:t> </a:t>
            </a:r>
            <a:r>
              <a:rPr lang="en-US" dirty="0" err="1"/>
              <a:t>ekselan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‘</a:t>
            </a:r>
            <a:r>
              <a:rPr lang="en-US" dirty="0" err="1"/>
              <a:t>filtre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’ </a:t>
            </a:r>
            <a:r>
              <a:rPr lang="en-US" dirty="0" err="1"/>
              <a:t>epi</a:t>
            </a:r>
            <a:r>
              <a:rPr lang="en-US" dirty="0"/>
              <a:t> </a:t>
            </a:r>
            <a:r>
              <a:rPr lang="en-US" dirty="0" err="1"/>
              <a:t>redwi</a:t>
            </a:r>
            <a:r>
              <a:rPr lang="en-US" dirty="0"/>
              <a:t> </a:t>
            </a:r>
            <a:r>
              <a:rPr lang="en-US" dirty="0" err="1"/>
              <a:t>efè</a:t>
            </a:r>
            <a:r>
              <a:rPr lang="en-US" dirty="0"/>
              <a:t> </a:t>
            </a:r>
            <a:r>
              <a:rPr lang="en-US" dirty="0" err="1"/>
              <a:t>polisyon</a:t>
            </a:r>
            <a:r>
              <a:rPr lang="en-US" dirty="0"/>
              <a:t> a sous </a:t>
            </a:r>
            <a:r>
              <a:rPr lang="en-US" dirty="0" err="1"/>
              <a:t>divès</a:t>
            </a:r>
            <a:r>
              <a:rPr lang="en-US" dirty="0"/>
              <a:t> nan </a:t>
            </a:r>
            <a:r>
              <a:rPr lang="en-US" dirty="0" err="1"/>
              <a:t>zòn</a:t>
            </a:r>
            <a:r>
              <a:rPr lang="en-US" dirty="0"/>
              <a:t> </a:t>
            </a:r>
            <a:r>
              <a:rPr lang="en-US" dirty="0" err="1"/>
              <a:t>kote</a:t>
            </a:r>
            <a:r>
              <a:rPr lang="en-US" dirty="0"/>
              <a:t> </a:t>
            </a:r>
            <a:r>
              <a:rPr lang="en-US" dirty="0" err="1"/>
              <a:t>moun</a:t>
            </a:r>
            <a:r>
              <a:rPr lang="en-US" dirty="0"/>
              <a:t> rete.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Gazon</a:t>
            </a:r>
            <a:r>
              <a:rPr lang="en-US" b="1" dirty="0"/>
              <a:t> </a:t>
            </a:r>
            <a:r>
              <a:rPr lang="en-US" b="1" dirty="0" err="1"/>
              <a:t>ak</a:t>
            </a:r>
            <a:r>
              <a:rPr lang="en-US" b="1" dirty="0"/>
              <a:t> Jaden/</a:t>
            </a:r>
            <a:r>
              <a:rPr lang="en-US" b="1" dirty="0" err="1"/>
              <a:t>Revizyon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2.	</a:t>
            </a:r>
            <a:r>
              <a:rPr lang="en-US" u="sng" dirty="0">
                <a:solidFill>
                  <a:srgbClr val="00B050"/>
                </a:solidFill>
              </a:rPr>
              <a:t> </a:t>
            </a:r>
            <a:r>
              <a:rPr lang="en-US" u="sng" dirty="0" smtClean="0">
                <a:solidFill>
                  <a:srgbClr val="00B050"/>
                </a:solidFill>
              </a:rPr>
              <a:t>  </a:t>
            </a:r>
            <a:r>
              <a:rPr lang="en-US" u="sng" dirty="0" err="1">
                <a:solidFill>
                  <a:srgbClr val="00B050"/>
                </a:solidFill>
              </a:rPr>
              <a:t>Gazon</a:t>
            </a:r>
            <a:r>
              <a:rPr lang="en-US" u="sng" dirty="0">
                <a:solidFill>
                  <a:srgbClr val="00B050"/>
                </a:solidFill>
              </a:rPr>
              <a:t> </a:t>
            </a:r>
            <a:r>
              <a:rPr lang="en-US" u="sng" err="1">
                <a:solidFill>
                  <a:srgbClr val="00B050"/>
                </a:solidFill>
              </a:rPr>
              <a:t>Sentogisten</a:t>
            </a:r>
            <a:r>
              <a:rPr lang="en-US" u="sng">
                <a:solidFill>
                  <a:srgbClr val="00B050"/>
                </a:solidFill>
              </a:rPr>
              <a:t>   </a:t>
            </a:r>
            <a:r>
              <a:rPr lang="en-US" smtClean="0"/>
              <a:t> gen </a:t>
            </a:r>
            <a:r>
              <a:rPr lang="en-US" dirty="0"/>
              <a:t>bon </a:t>
            </a:r>
            <a:r>
              <a:rPr lang="en-US" dirty="0" err="1"/>
              <a:t>tolerans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sèl</a:t>
            </a:r>
            <a:r>
              <a:rPr lang="en-US" dirty="0"/>
              <a:t> nan </a:t>
            </a:r>
            <a:r>
              <a:rPr lang="en-US" dirty="0" err="1"/>
              <a:t>zòn</a:t>
            </a:r>
            <a:r>
              <a:rPr lang="en-US" dirty="0"/>
              <a:t> </a:t>
            </a:r>
            <a:r>
              <a:rPr lang="en-US" dirty="0" err="1"/>
              <a:t>bò</a:t>
            </a:r>
            <a:r>
              <a:rPr lang="en-US" dirty="0"/>
              <a:t> </a:t>
            </a:r>
            <a:r>
              <a:rPr lang="en-US" dirty="0" err="1"/>
              <a:t>lanmè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dirty="0" err="1"/>
              <a:t>irigasyon</a:t>
            </a:r>
            <a:r>
              <a:rPr lang="en-US" dirty="0"/>
              <a:t> </a:t>
            </a:r>
            <a:r>
              <a:rPr lang="en-US" dirty="0" err="1"/>
              <a:t>resikle</a:t>
            </a:r>
            <a:r>
              <a:rPr lang="en-US" dirty="0"/>
              <a:t> </a:t>
            </a:r>
            <a:r>
              <a:rPr lang="en-US" dirty="0" err="1"/>
              <a:t>epi</a:t>
            </a:r>
            <a:r>
              <a:rPr lang="en-US" dirty="0"/>
              <a:t> </a:t>
            </a:r>
            <a:r>
              <a:rPr lang="en-US" dirty="0" err="1"/>
              <a:t>tolere</a:t>
            </a:r>
            <a:r>
              <a:rPr lang="en-US" dirty="0"/>
              <a:t> yon </a:t>
            </a:r>
            <a:r>
              <a:rPr lang="en-US" dirty="0" err="1"/>
              <a:t>pakèt</a:t>
            </a:r>
            <a:r>
              <a:rPr lang="en-US" dirty="0"/>
              <a:t> </a:t>
            </a:r>
            <a:r>
              <a:rPr lang="en-US" dirty="0" err="1"/>
              <a:t>domèn</a:t>
            </a:r>
            <a:r>
              <a:rPr lang="en-US" dirty="0"/>
              <a:t> </a:t>
            </a:r>
            <a:r>
              <a:rPr lang="en-US" dirty="0" err="1"/>
              <a:t>tè</a:t>
            </a:r>
            <a:r>
              <a:rPr lang="en-US" dirty="0"/>
              <a:t> pH,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fè</a:t>
            </a:r>
            <a:r>
              <a:rPr lang="en-US" dirty="0"/>
              <a:t> li </a:t>
            </a:r>
            <a:r>
              <a:rPr lang="en-US" dirty="0" err="1"/>
              <a:t>gazon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pi </a:t>
            </a:r>
            <a:r>
              <a:rPr lang="en-US" dirty="0" err="1"/>
              <a:t>adaptab</a:t>
            </a:r>
            <a:r>
              <a:rPr lang="en-US" dirty="0"/>
              <a:t> e </a:t>
            </a:r>
            <a:r>
              <a:rPr lang="en-US" dirty="0" err="1"/>
              <a:t>ki</a:t>
            </a:r>
            <a:r>
              <a:rPr lang="en-US" dirty="0"/>
              <a:t> pi  </a:t>
            </a:r>
            <a:r>
              <a:rPr lang="en-US" dirty="0" err="1"/>
              <a:t>lajman</a:t>
            </a:r>
            <a:r>
              <a:rPr lang="en-US" dirty="0"/>
              <a:t> </a:t>
            </a:r>
            <a:r>
              <a:rPr lang="en-US" dirty="0" err="1"/>
              <a:t>itilize</a:t>
            </a:r>
            <a:r>
              <a:rPr lang="en-US" dirty="0"/>
              <a:t> nan </a:t>
            </a:r>
            <a:r>
              <a:rPr lang="en-US" dirty="0" err="1"/>
              <a:t>Laflorid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Entwodiksyon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2. </a:t>
            </a:r>
            <a:r>
              <a:rPr lang="en-US" dirty="0"/>
              <a:t>	</a:t>
            </a:r>
            <a:r>
              <a:rPr lang="en-US" dirty="0" err="1"/>
              <a:t>Anpil</a:t>
            </a:r>
            <a:r>
              <a:rPr lang="en-US" dirty="0"/>
              <a:t> nan </a:t>
            </a:r>
            <a:r>
              <a:rPr lang="en-US" dirty="0" err="1"/>
              <a:t>resous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dirty="0" err="1"/>
              <a:t>Laflorid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patikilyèman</a:t>
            </a:r>
            <a:r>
              <a:rPr lang="en-US" dirty="0"/>
              <a:t> </a:t>
            </a:r>
            <a:r>
              <a:rPr lang="en-US" dirty="0" err="1"/>
              <a:t>sansib</a:t>
            </a:r>
            <a:r>
              <a:rPr lang="en-US" dirty="0"/>
              <a:t> a </a:t>
            </a:r>
            <a:r>
              <a:rPr lang="en-US" dirty="0" err="1"/>
              <a:t>polisyon</a:t>
            </a:r>
            <a:r>
              <a:rPr lang="en-US" dirty="0"/>
              <a:t> </a:t>
            </a:r>
            <a:r>
              <a:rPr lang="en-US" dirty="0" err="1"/>
              <a:t>poutèt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jeyoloji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 smtClean="0">
                <a:solidFill>
                  <a:srgbClr val="00DA63"/>
                </a:solidFill>
              </a:rPr>
              <a:t>klima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 smtClean="0">
                <a:solidFill>
                  <a:schemeClr val="tx1"/>
                </a:solidFill>
              </a:rPr>
              <a:t>. </a:t>
            </a:r>
            <a:r>
              <a:rPr lang="en-US" u="sng" dirty="0" smtClean="0">
                <a:solidFill>
                  <a:srgbClr val="00DA63"/>
                </a:solidFill>
              </a:rPr>
              <a:t> </a:t>
            </a:r>
            <a:r>
              <a:rPr lang="en-US" dirty="0" smtClean="0"/>
              <a:t> </a:t>
            </a:r>
            <a:r>
              <a:rPr lang="en-US" dirty="0" err="1"/>
              <a:t>espesyal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genyen</a:t>
            </a:r>
            <a:r>
              <a:rPr lang="en-US" dirty="0"/>
              <a:t> nan eta </a:t>
            </a:r>
            <a:r>
              <a:rPr lang="en-US" dirty="0" err="1"/>
              <a:t>Laflorid</a:t>
            </a:r>
            <a:r>
              <a:rPr lang="en-US" dirty="0"/>
              <a:t>.</a:t>
            </a:r>
            <a:endParaRPr lang="en-US" dirty="0">
              <a:solidFill>
                <a:srgbClr val="00DA63"/>
              </a:solidFill>
              <a:latin typeface="Arial Narrow" pitchFamily="34" charset="0"/>
            </a:endParaRPr>
          </a:p>
          <a:p>
            <a:pPr>
              <a:buNone/>
            </a:pP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Gazon</a:t>
            </a:r>
            <a:r>
              <a:rPr lang="en-US" b="1" dirty="0"/>
              <a:t> </a:t>
            </a:r>
            <a:r>
              <a:rPr lang="en-US" b="1" dirty="0" err="1"/>
              <a:t>ak</a:t>
            </a:r>
            <a:r>
              <a:rPr lang="en-US" b="1" dirty="0"/>
              <a:t> Jaden/</a:t>
            </a:r>
            <a:r>
              <a:rPr lang="en-US" b="1" dirty="0" err="1"/>
              <a:t>Revizyon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/>
              <a:t>	</a:t>
            </a:r>
            <a:r>
              <a:rPr lang="en-US" dirty="0" err="1"/>
              <a:t>Genyen</a:t>
            </a:r>
            <a:r>
              <a:rPr lang="en-US" dirty="0"/>
              <a:t> </a:t>
            </a:r>
            <a:r>
              <a:rPr lang="en-US" dirty="0" err="1"/>
              <a:t>plizyè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dezavantaj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nan </a:t>
            </a:r>
            <a:r>
              <a:rPr lang="en-US" dirty="0" err="1"/>
              <a:t>gazon</a:t>
            </a:r>
            <a:r>
              <a:rPr lang="en-US" dirty="0"/>
              <a:t> </a:t>
            </a:r>
            <a:r>
              <a:rPr lang="en-US" dirty="0" err="1"/>
              <a:t>SentOgisten</a:t>
            </a:r>
            <a:r>
              <a:rPr lang="en-US" dirty="0"/>
              <a:t>. Li </a:t>
            </a:r>
            <a:r>
              <a:rPr lang="en-US" dirty="0" err="1"/>
              <a:t>p’ap</a:t>
            </a:r>
            <a:r>
              <a:rPr lang="en-US" dirty="0"/>
              <a:t> rete </a:t>
            </a:r>
            <a:r>
              <a:rPr lang="en-US" dirty="0" err="1"/>
              <a:t>vèt</a:t>
            </a:r>
            <a:r>
              <a:rPr lang="en-US" dirty="0"/>
              <a:t> san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dirty="0" err="1"/>
              <a:t>siplemantè</a:t>
            </a:r>
            <a:r>
              <a:rPr lang="en-US" dirty="0"/>
              <a:t> nan </a:t>
            </a:r>
            <a:r>
              <a:rPr lang="en-US" dirty="0" err="1"/>
              <a:t>moman</a:t>
            </a:r>
            <a:r>
              <a:rPr lang="en-US" dirty="0"/>
              <a:t> </a:t>
            </a:r>
            <a:r>
              <a:rPr lang="en-US" dirty="0" err="1"/>
              <a:t>sechrès</a:t>
            </a:r>
            <a:r>
              <a:rPr lang="en-US" dirty="0"/>
              <a:t>, li degrade/</a:t>
            </a:r>
            <a:r>
              <a:rPr lang="en-US" dirty="0" err="1"/>
              <a:t>kraze</a:t>
            </a:r>
            <a:r>
              <a:rPr lang="en-US" dirty="0"/>
              <a:t> </a:t>
            </a:r>
            <a:r>
              <a:rPr lang="en-US" dirty="0" err="1"/>
              <a:t>fasil</a:t>
            </a:r>
            <a:r>
              <a:rPr lang="en-US" dirty="0"/>
              <a:t> </a:t>
            </a:r>
            <a:r>
              <a:rPr lang="en-US" dirty="0" err="1"/>
              <a:t>epi</a:t>
            </a:r>
            <a:r>
              <a:rPr lang="en-US" dirty="0"/>
              <a:t> li </a:t>
            </a:r>
            <a:r>
              <a:rPr lang="en-US" dirty="0" err="1"/>
              <a:t>akimile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pay  </a:t>
            </a:r>
            <a:r>
              <a:rPr lang="en-US" dirty="0"/>
              <a:t>, </a:t>
            </a:r>
            <a:r>
              <a:rPr lang="en-US" dirty="0" err="1"/>
              <a:t>sitou</a:t>
            </a:r>
            <a:r>
              <a:rPr lang="en-US" dirty="0"/>
              <a:t> </a:t>
            </a:r>
            <a:r>
              <a:rPr lang="en-US" dirty="0" err="1"/>
              <a:t>lè</a:t>
            </a:r>
            <a:r>
              <a:rPr lang="en-US" dirty="0"/>
              <a:t> li gen </a:t>
            </a:r>
            <a:r>
              <a:rPr lang="en-US" dirty="0" err="1"/>
              <a:t>twòp</a:t>
            </a:r>
            <a:r>
              <a:rPr lang="en-US" dirty="0"/>
              <a:t> </a:t>
            </a:r>
            <a:r>
              <a:rPr lang="en-US" dirty="0" err="1"/>
              <a:t>nitwojèn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twòp</a:t>
            </a:r>
            <a:r>
              <a:rPr lang="en-US" dirty="0"/>
              <a:t> </a:t>
            </a:r>
            <a:r>
              <a:rPr lang="en-US" dirty="0" err="1"/>
              <a:t>aplikasyon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Gazon</a:t>
            </a:r>
            <a:r>
              <a:rPr lang="en-US" b="1" dirty="0"/>
              <a:t> </a:t>
            </a:r>
            <a:r>
              <a:rPr lang="en-US" b="1" dirty="0" err="1"/>
              <a:t>ak</a:t>
            </a:r>
            <a:r>
              <a:rPr lang="en-US" b="1" dirty="0"/>
              <a:t> Jaden/</a:t>
            </a:r>
            <a:r>
              <a:rPr lang="en-US" b="1" dirty="0" err="1"/>
              <a:t>Revizyon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 </a:t>
            </a:r>
            <a:r>
              <a:rPr lang="es-ES" dirty="0" err="1" smtClean="0"/>
              <a:t>Konpare</a:t>
            </a:r>
            <a:r>
              <a:rPr lang="es-ES" dirty="0" smtClean="0"/>
              <a:t> </a:t>
            </a:r>
            <a:r>
              <a:rPr lang="es-ES" dirty="0" err="1"/>
              <a:t>ak</a:t>
            </a:r>
            <a:r>
              <a:rPr lang="es-ES" dirty="0"/>
              <a:t> </a:t>
            </a:r>
            <a:r>
              <a:rPr lang="es-ES" dirty="0" err="1"/>
              <a:t>gazon</a:t>
            </a:r>
            <a:r>
              <a:rPr lang="es-ES" dirty="0"/>
              <a:t> </a:t>
            </a:r>
            <a:r>
              <a:rPr lang="es-ES" dirty="0" err="1"/>
              <a:t>Sentogisten</a:t>
            </a:r>
            <a:r>
              <a:rPr lang="es-ES" dirty="0"/>
              <a:t>, </a:t>
            </a:r>
            <a:r>
              <a:rPr lang="es-ES" dirty="0" err="1"/>
              <a:t>gazon</a:t>
            </a:r>
            <a:r>
              <a:rPr lang="es-ES" dirty="0"/>
              <a:t> </a:t>
            </a:r>
            <a:r>
              <a:rPr lang="es-ES" dirty="0" err="1"/>
              <a:t>zòysya</a:t>
            </a:r>
            <a:r>
              <a:rPr lang="es-ES" dirty="0"/>
              <a:t> gen </a:t>
            </a:r>
            <a:r>
              <a:rPr lang="es-ES" dirty="0" err="1"/>
              <a:t>lam</a:t>
            </a:r>
            <a:r>
              <a:rPr lang="es-ES" dirty="0"/>
              <a:t> </a:t>
            </a:r>
            <a:r>
              <a:rPr lang="es-ES" dirty="0" err="1"/>
              <a:t>fèy</a:t>
            </a:r>
            <a:r>
              <a:rPr lang="es-ES" dirty="0"/>
              <a:t> </a:t>
            </a:r>
            <a:r>
              <a:rPr lang="es-ES" dirty="0" err="1"/>
              <a:t>ki</a:t>
            </a:r>
            <a:r>
              <a:rPr lang="es-ES" dirty="0"/>
              <a:t> pi </a:t>
            </a:r>
            <a:r>
              <a:rPr lang="es-ES" dirty="0" err="1"/>
              <a:t>piti</a:t>
            </a:r>
            <a:r>
              <a:rPr lang="es-ES" dirty="0"/>
              <a:t>,</a:t>
            </a:r>
            <a:r>
              <a:rPr lang="es-ES" dirty="0">
                <a:solidFill>
                  <a:srgbClr val="00DA63"/>
                </a:solidFill>
              </a:rPr>
              <a:t> </a:t>
            </a:r>
            <a:r>
              <a:rPr lang="es-ES" u="sng" dirty="0">
                <a:solidFill>
                  <a:srgbClr val="00DA63"/>
                </a:solidFill>
              </a:rPr>
              <a:t>  pi file  </a:t>
            </a:r>
            <a:r>
              <a:rPr lang="es-ES" dirty="0"/>
              <a:t>, </a:t>
            </a:r>
            <a:r>
              <a:rPr lang="es-ES" dirty="0" err="1"/>
              <a:t>ki</a:t>
            </a:r>
            <a:r>
              <a:rPr lang="es-ES" dirty="0"/>
              <a:t> </a:t>
            </a:r>
            <a:r>
              <a:rPr lang="es-ES" dirty="0" err="1"/>
              <a:t>bay</a:t>
            </a:r>
            <a:r>
              <a:rPr lang="es-ES" dirty="0"/>
              <a:t> </a:t>
            </a:r>
            <a:r>
              <a:rPr lang="es-ES" dirty="0" err="1"/>
              <a:t>yon</a:t>
            </a:r>
            <a:r>
              <a:rPr lang="es-ES" dirty="0"/>
              <a:t> </a:t>
            </a:r>
            <a:r>
              <a:rPr lang="es-ES" dirty="0" err="1"/>
              <a:t>abitid</a:t>
            </a:r>
            <a:r>
              <a:rPr lang="es-ES" dirty="0"/>
              <a:t> </a:t>
            </a:r>
            <a:r>
              <a:rPr lang="es-ES" dirty="0" err="1"/>
              <a:t>kwasans</a:t>
            </a:r>
            <a:r>
              <a:rPr lang="es-ES" dirty="0"/>
              <a:t> </a:t>
            </a:r>
            <a:r>
              <a:rPr lang="es-ES" dirty="0" err="1"/>
              <a:t>ki</a:t>
            </a:r>
            <a:r>
              <a:rPr lang="es-ES" dirty="0"/>
              <a:t> pi</a:t>
            </a:r>
            <a:r>
              <a:rPr lang="es-ES" dirty="0">
                <a:solidFill>
                  <a:srgbClr val="00DA63"/>
                </a:solidFill>
              </a:rPr>
              <a:t> </a:t>
            </a:r>
            <a:r>
              <a:rPr lang="es-ES" u="sng" dirty="0">
                <a:solidFill>
                  <a:srgbClr val="00DA63"/>
                </a:solidFill>
              </a:rPr>
              <a:t>  </a:t>
            </a:r>
            <a:r>
              <a:rPr lang="es-ES" u="sng" dirty="0" err="1">
                <a:solidFill>
                  <a:srgbClr val="00DA63"/>
                </a:solidFill>
              </a:rPr>
              <a:t>dans</a:t>
            </a:r>
            <a:r>
              <a:rPr lang="es-ES" u="sng" dirty="0">
                <a:solidFill>
                  <a:srgbClr val="00DA63"/>
                </a:solidFill>
              </a:rPr>
              <a:t> / </a:t>
            </a:r>
            <a:r>
              <a:rPr lang="es-ES" u="sng" dirty="0" err="1">
                <a:solidFill>
                  <a:srgbClr val="00DA63"/>
                </a:solidFill>
              </a:rPr>
              <a:t>pwès</a:t>
            </a:r>
            <a:r>
              <a:rPr lang="es-ES" u="sng" dirty="0">
                <a:solidFill>
                  <a:srgbClr val="00DA63"/>
                </a:solidFill>
              </a:rPr>
              <a:t>  </a:t>
            </a:r>
            <a:r>
              <a:rPr lang="es-ES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Gazon</a:t>
            </a:r>
            <a:r>
              <a:rPr lang="en-US" b="1" dirty="0"/>
              <a:t> </a:t>
            </a:r>
            <a:r>
              <a:rPr lang="en-US" b="1" dirty="0" err="1"/>
              <a:t>ak</a:t>
            </a:r>
            <a:r>
              <a:rPr lang="en-US" b="1" dirty="0"/>
              <a:t> Jaden/</a:t>
            </a:r>
            <a:r>
              <a:rPr lang="en-US" b="1" dirty="0" err="1"/>
              <a:t>Revizyon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5. </a:t>
            </a:r>
            <a:r>
              <a:rPr lang="en-US" dirty="0"/>
              <a:t>	</a:t>
            </a:r>
            <a:r>
              <a:rPr lang="en-US" dirty="0" err="1"/>
              <a:t>Gazon</a:t>
            </a:r>
            <a:r>
              <a:rPr lang="en-US" dirty="0"/>
              <a:t> </a:t>
            </a:r>
            <a:r>
              <a:rPr lang="en-US" dirty="0" err="1"/>
              <a:t>Zòysya</a:t>
            </a:r>
            <a:r>
              <a:rPr lang="en-US" dirty="0"/>
              <a:t> </a:t>
            </a:r>
            <a:r>
              <a:rPr lang="en-US" dirty="0" err="1"/>
              <a:t>bezwen</a:t>
            </a:r>
            <a:r>
              <a:rPr lang="en-US" dirty="0"/>
              <a:t> </a:t>
            </a:r>
            <a:r>
              <a:rPr lang="en-US" dirty="0" err="1"/>
              <a:t>prèske</a:t>
            </a:r>
            <a:r>
              <a:rPr lang="en-US" dirty="0"/>
              <a:t> </a:t>
            </a:r>
            <a:r>
              <a:rPr lang="en-US" dirty="0" err="1"/>
              <a:t>menm</a:t>
            </a:r>
            <a:r>
              <a:rPr lang="en-US" dirty="0"/>
              <a:t> </a:t>
            </a:r>
            <a:r>
              <a:rPr lang="en-US" dirty="0" err="1"/>
              <a:t>kantite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dlo</a:t>
            </a:r>
            <a:r>
              <a:rPr lang="en-US" u="sng" dirty="0">
                <a:solidFill>
                  <a:srgbClr val="00DA63"/>
                </a:solidFill>
              </a:rPr>
              <a:t> </a:t>
            </a:r>
            <a:r>
              <a:rPr lang="en-US" u="sng" dirty="0" smtClean="0">
                <a:solidFill>
                  <a:srgbClr val="00DA63"/>
                </a:solidFill>
              </a:rPr>
              <a:t> </a:t>
            </a:r>
            <a:r>
              <a:rPr lang="en-US" u="sng" dirty="0" smtClean="0">
                <a:solidFill>
                  <a:schemeClr val="tx1"/>
                </a:solidFill>
              </a:rPr>
              <a:t>.</a:t>
            </a:r>
            <a:r>
              <a:rPr lang="en-US" u="sng" dirty="0" smtClean="0">
                <a:solidFill>
                  <a:srgbClr val="00DA63"/>
                </a:solidFill>
              </a:rPr>
              <a:t> 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/>
              <a:t>gazon</a:t>
            </a:r>
            <a:r>
              <a:rPr lang="en-US" dirty="0"/>
              <a:t> </a:t>
            </a:r>
            <a:r>
              <a:rPr lang="en-US" dirty="0" err="1"/>
              <a:t>Sentogisten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Gazon</a:t>
            </a:r>
            <a:r>
              <a:rPr lang="en-US" b="1" dirty="0"/>
              <a:t> </a:t>
            </a:r>
            <a:r>
              <a:rPr lang="en-US" b="1" dirty="0" err="1"/>
              <a:t>ak</a:t>
            </a:r>
            <a:r>
              <a:rPr lang="en-US" b="1" dirty="0"/>
              <a:t> Jaden/</a:t>
            </a:r>
            <a:r>
              <a:rPr lang="en-US" b="1" dirty="0" err="1"/>
              <a:t>Revizyon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6. </a:t>
            </a:r>
            <a:r>
              <a:rPr lang="en-US" dirty="0"/>
              <a:t>	</a:t>
            </a:r>
            <a:r>
              <a:rPr lang="en-US" dirty="0" err="1"/>
              <a:t>Nou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dekri</a:t>
            </a:r>
            <a:r>
              <a:rPr lang="en-US" dirty="0"/>
              <a:t> </a:t>
            </a:r>
            <a:r>
              <a:rPr lang="en-US" dirty="0" err="1"/>
              <a:t>gazon</a:t>
            </a:r>
            <a:r>
              <a:rPr lang="en-US" dirty="0"/>
              <a:t> </a:t>
            </a:r>
            <a:r>
              <a:rPr lang="en-US" dirty="0" err="1"/>
              <a:t>Baya</a:t>
            </a:r>
            <a:r>
              <a:rPr lang="en-US" dirty="0"/>
              <a:t> </a:t>
            </a:r>
            <a:r>
              <a:rPr lang="en-US" dirty="0" err="1"/>
              <a:t>tankou</a:t>
            </a:r>
            <a:r>
              <a:rPr lang="en-US" dirty="0"/>
              <a:t> yon </a:t>
            </a:r>
            <a:r>
              <a:rPr lang="en-US" dirty="0" err="1"/>
              <a:t>gazon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bezwen</a:t>
            </a:r>
            <a:r>
              <a:rPr lang="en-US" dirty="0"/>
              <a:t> </a:t>
            </a:r>
            <a:r>
              <a:rPr lang="en-US" dirty="0" err="1"/>
              <a:t>antretyen</a:t>
            </a:r>
            <a:r>
              <a:rPr lang="en-US" dirty="0"/>
              <a:t> </a:t>
            </a:r>
            <a:r>
              <a:rPr lang="en-US" dirty="0" err="1"/>
              <a:t>tou</a:t>
            </a:r>
            <a:r>
              <a:rPr lang="en-US" dirty="0"/>
              <a:t> 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ba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; Li </a:t>
            </a:r>
            <a:r>
              <a:rPr lang="en-US" dirty="0" err="1"/>
              <a:t>plizoumwen</a:t>
            </a:r>
            <a:r>
              <a:rPr lang="en-US" dirty="0"/>
              <a:t> </a:t>
            </a:r>
            <a:r>
              <a:rPr lang="en-US" dirty="0" err="1"/>
              <a:t>mande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kras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, </a:t>
            </a:r>
            <a:r>
              <a:rPr lang="en-US" dirty="0" err="1"/>
              <a:t>angrè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pestisid</a:t>
            </a:r>
            <a:r>
              <a:rPr lang="en-US" dirty="0"/>
              <a:t>. Li se yon bon </a:t>
            </a:r>
            <a:r>
              <a:rPr lang="en-US" dirty="0" err="1"/>
              <a:t>chwa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tè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ki</a:t>
            </a:r>
            <a:r>
              <a:rPr lang="en-US" u="sng" dirty="0">
                <a:solidFill>
                  <a:srgbClr val="00DA63"/>
                </a:solidFill>
              </a:rPr>
              <a:t> pa </a:t>
            </a:r>
            <a:r>
              <a:rPr lang="en-US" u="sng" dirty="0" err="1">
                <a:solidFill>
                  <a:srgbClr val="00DA63"/>
                </a:solidFill>
              </a:rPr>
              <a:t>irige</a:t>
            </a:r>
            <a:r>
              <a:rPr lang="en-US" u="sng" dirty="0">
                <a:solidFill>
                  <a:srgbClr val="00DA63"/>
                </a:solidFill>
              </a:rPr>
              <a:t> / </a:t>
            </a:r>
            <a:r>
              <a:rPr lang="en-US" u="sng" dirty="0" err="1">
                <a:solidFill>
                  <a:srgbClr val="00DA63"/>
                </a:solidFill>
              </a:rPr>
              <a:t>ki</a:t>
            </a:r>
            <a:r>
              <a:rPr lang="en-US" u="sng" dirty="0">
                <a:solidFill>
                  <a:srgbClr val="00DA63"/>
                </a:solidFill>
              </a:rPr>
              <a:t> pa </a:t>
            </a:r>
            <a:r>
              <a:rPr lang="en-US" u="sng" dirty="0" err="1">
                <a:solidFill>
                  <a:srgbClr val="00DA63"/>
                </a:solidFill>
              </a:rPr>
              <a:t>wouze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zòn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laj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Gazon</a:t>
            </a:r>
            <a:r>
              <a:rPr lang="en-US" b="1" dirty="0"/>
              <a:t> </a:t>
            </a:r>
            <a:r>
              <a:rPr lang="en-US" b="1" dirty="0" err="1"/>
              <a:t>ak</a:t>
            </a:r>
            <a:r>
              <a:rPr lang="en-US" b="1" dirty="0"/>
              <a:t> Jaden/</a:t>
            </a:r>
            <a:r>
              <a:rPr lang="en-US" b="1" dirty="0" err="1"/>
              <a:t>Revizyon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7. </a:t>
            </a:r>
            <a:r>
              <a:rPr lang="en-US" dirty="0"/>
              <a:t>	Pratik </a:t>
            </a:r>
            <a:r>
              <a:rPr lang="en-US" dirty="0" err="1"/>
              <a:t>kiltirèl</a:t>
            </a:r>
            <a:r>
              <a:rPr lang="en-US" dirty="0"/>
              <a:t> </a:t>
            </a:r>
            <a:r>
              <a:rPr lang="en-US" dirty="0" err="1"/>
              <a:t>jaden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ki</a:t>
            </a:r>
            <a:r>
              <a:rPr lang="en-US" u="sng" dirty="0">
                <a:solidFill>
                  <a:srgbClr val="00DA63"/>
                </a:solidFill>
              </a:rPr>
              <a:t> pa  </a:t>
            </a:r>
            <a:r>
              <a:rPr lang="en-US" u="sng" dirty="0" err="1">
                <a:solidFill>
                  <a:srgbClr val="00DA63"/>
                </a:solidFill>
              </a:rPr>
              <a:t>apwopriye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  </a:t>
            </a:r>
            <a:r>
              <a:rPr lang="en-US" dirty="0" err="1"/>
              <a:t>tankou</a:t>
            </a:r>
            <a:r>
              <a:rPr lang="en-US" dirty="0"/>
              <a:t>, </a:t>
            </a:r>
            <a:r>
              <a:rPr lang="en-US" dirty="0" smtClean="0"/>
              <a:t>kite 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>
                <a:solidFill>
                  <a:srgbClr val="00DA63"/>
                </a:solidFill>
              </a:rPr>
              <a:t>pay </a:t>
            </a:r>
            <a:r>
              <a:rPr lang="en-US" u="sng" dirty="0" err="1">
                <a:solidFill>
                  <a:srgbClr val="00DA63"/>
                </a:solidFill>
              </a:rPr>
              <a:t>gazon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 </a:t>
            </a:r>
            <a:r>
              <a:rPr lang="en-US" dirty="0" err="1"/>
              <a:t>sou</a:t>
            </a:r>
            <a:r>
              <a:rPr lang="en-US" dirty="0"/>
              <a:t> </a:t>
            </a:r>
            <a:r>
              <a:rPr lang="en-US" dirty="0" err="1"/>
              <a:t>twotwa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, nan </a:t>
            </a:r>
            <a:r>
              <a:rPr lang="en-US" dirty="0" err="1"/>
              <a:t>garaj</a:t>
            </a:r>
            <a:r>
              <a:rPr lang="en-US" dirty="0"/>
              <a:t> 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lari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,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lakoz</a:t>
            </a:r>
            <a:r>
              <a:rPr lang="en-US" dirty="0"/>
              <a:t> </a:t>
            </a:r>
            <a:r>
              <a:rPr lang="en-US" dirty="0" err="1"/>
              <a:t>konsekans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dirèk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sou</a:t>
            </a:r>
            <a:r>
              <a:rPr lang="en-US" dirty="0"/>
              <a:t> </a:t>
            </a:r>
            <a:r>
              <a:rPr lang="en-US" dirty="0" err="1"/>
              <a:t>anviwònman</a:t>
            </a:r>
            <a:r>
              <a:rPr lang="en-US" dirty="0"/>
              <a:t> an </a:t>
            </a:r>
            <a:r>
              <a:rPr lang="en-US" dirty="0" err="1"/>
              <a:t>tankou</a:t>
            </a:r>
            <a:r>
              <a:rPr lang="en-US" dirty="0"/>
              <a:t> </a:t>
            </a:r>
            <a:r>
              <a:rPr lang="en-US" dirty="0" err="1"/>
              <a:t>domaje</a:t>
            </a:r>
            <a:r>
              <a:rPr lang="en-US" dirty="0"/>
              <a:t> </a:t>
            </a:r>
            <a:r>
              <a:rPr lang="en-US" dirty="0" err="1"/>
              <a:t>lavi</a:t>
            </a:r>
            <a:r>
              <a:rPr lang="en-US" dirty="0"/>
              <a:t> </a:t>
            </a:r>
            <a:r>
              <a:rPr lang="en-US" dirty="0" err="1"/>
              <a:t>akwatik</a:t>
            </a:r>
            <a:r>
              <a:rPr lang="en-US" dirty="0"/>
              <a:t> nan </a:t>
            </a:r>
            <a:r>
              <a:rPr lang="en-US" dirty="0" err="1"/>
              <a:t>kò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tou</a:t>
            </a:r>
            <a:r>
              <a:rPr lang="en-US" dirty="0"/>
              <a:t> pre </a:t>
            </a:r>
            <a:r>
              <a:rPr lang="en-US" dirty="0" err="1"/>
              <a:t>yo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Gazon</a:t>
            </a:r>
            <a:r>
              <a:rPr lang="en-US" b="1" dirty="0"/>
              <a:t> </a:t>
            </a:r>
            <a:r>
              <a:rPr lang="en-US" b="1" dirty="0" err="1"/>
              <a:t>ak</a:t>
            </a:r>
            <a:r>
              <a:rPr lang="en-US" b="1" dirty="0"/>
              <a:t> Jaden/</a:t>
            </a:r>
            <a:r>
              <a:rPr lang="en-US" b="1" dirty="0" err="1"/>
              <a:t>Revizyon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 </a:t>
            </a:r>
            <a:r>
              <a:rPr lang="en-US" dirty="0"/>
              <a:t>	</a:t>
            </a:r>
            <a:r>
              <a:rPr lang="en-US" dirty="0" err="1"/>
              <a:t>Apre</a:t>
            </a:r>
            <a:r>
              <a:rPr lang="en-US" dirty="0"/>
              <a:t> yon tan, </a:t>
            </a:r>
            <a:r>
              <a:rPr lang="en-US" dirty="0" err="1"/>
              <a:t>pratik</a:t>
            </a:r>
            <a:r>
              <a:rPr lang="en-US" dirty="0"/>
              <a:t> </a:t>
            </a:r>
            <a:r>
              <a:rPr lang="en-US" dirty="0" err="1"/>
              <a:t>kiltirèl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pa </a:t>
            </a:r>
            <a:r>
              <a:rPr lang="en-US" dirty="0" err="1"/>
              <a:t>apwopriye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lakòz</a:t>
            </a:r>
            <a:r>
              <a:rPr lang="en-US" dirty="0"/>
              <a:t> </a:t>
            </a:r>
            <a:r>
              <a:rPr lang="en-US" dirty="0" err="1"/>
              <a:t>konsekans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endirèk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sou</a:t>
            </a:r>
            <a:r>
              <a:rPr lang="en-US" dirty="0"/>
              <a:t> </a:t>
            </a:r>
            <a:r>
              <a:rPr lang="en-US" dirty="0" err="1"/>
              <a:t>anviwònman</a:t>
            </a:r>
            <a:r>
              <a:rPr lang="en-US" dirty="0"/>
              <a:t> an </a:t>
            </a:r>
            <a:r>
              <a:rPr lang="en-US" dirty="0" err="1"/>
              <a:t>tankou</a:t>
            </a:r>
            <a:r>
              <a:rPr lang="en-US" dirty="0"/>
              <a:t>, </a:t>
            </a:r>
            <a:r>
              <a:rPr lang="en-US" dirty="0" err="1"/>
              <a:t>ewozyon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rasanbleman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sediman</a:t>
            </a:r>
            <a:r>
              <a:rPr lang="en-US" u="sng" dirty="0">
                <a:solidFill>
                  <a:srgbClr val="00DA63"/>
                </a:solidFill>
              </a:rPr>
              <a:t> / </a:t>
            </a:r>
            <a:r>
              <a:rPr lang="en-US" u="sng" dirty="0" err="1">
                <a:solidFill>
                  <a:srgbClr val="00DA63"/>
                </a:solidFill>
              </a:rPr>
              <a:t>tè</a:t>
            </a:r>
            <a:r>
              <a:rPr lang="en-US" u="sng" dirty="0">
                <a:solidFill>
                  <a:srgbClr val="00DA63"/>
                </a:solidFill>
              </a:rPr>
              <a:t> </a:t>
            </a:r>
            <a:r>
              <a:rPr lang="en-US" u="sng" dirty="0" err="1">
                <a:solidFill>
                  <a:srgbClr val="00DA63"/>
                </a:solidFill>
              </a:rPr>
              <a:t>rapò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nan </a:t>
            </a:r>
            <a:r>
              <a:rPr lang="en-US" dirty="0" err="1"/>
              <a:t>kò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akoz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pèt</a:t>
            </a:r>
            <a:r>
              <a:rPr lang="en-US" u="sng" dirty="0">
                <a:solidFill>
                  <a:srgbClr val="00DA63"/>
                </a:solidFill>
              </a:rPr>
              <a:t> / </a:t>
            </a:r>
            <a:r>
              <a:rPr lang="en-US" u="sng" dirty="0" err="1" smtClean="0">
                <a:solidFill>
                  <a:srgbClr val="00DA63"/>
                </a:solidFill>
              </a:rPr>
              <a:t>disparisyon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 smtClean="0">
                <a:solidFill>
                  <a:schemeClr val="tx1"/>
                </a:solidFill>
              </a:rPr>
              <a:t>. </a:t>
            </a:r>
            <a:r>
              <a:rPr lang="en-US" dirty="0" smtClean="0"/>
              <a:t> </a:t>
            </a:r>
            <a:r>
              <a:rPr lang="en-US" dirty="0" err="1" smtClean="0"/>
              <a:t>kouvèti</a:t>
            </a:r>
            <a:r>
              <a:rPr lang="en-US" dirty="0" smtClean="0"/>
              <a:t> </a:t>
            </a:r>
            <a:r>
              <a:rPr lang="en-US" dirty="0" err="1"/>
              <a:t>vejetatif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Gazon</a:t>
            </a:r>
            <a:r>
              <a:rPr lang="en-US" b="1" dirty="0"/>
              <a:t> </a:t>
            </a:r>
            <a:r>
              <a:rPr lang="en-US" b="1" dirty="0" err="1"/>
              <a:t>ak</a:t>
            </a:r>
            <a:r>
              <a:rPr lang="en-US" b="1" dirty="0"/>
              <a:t> Jaden/</a:t>
            </a:r>
            <a:r>
              <a:rPr lang="en-US" b="1" dirty="0" err="1"/>
              <a:t>Revizyon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9. </a:t>
            </a:r>
            <a:r>
              <a:rPr lang="en-US" dirty="0"/>
              <a:t>	</a:t>
            </a:r>
            <a:r>
              <a:rPr lang="en-US" dirty="0" err="1"/>
              <a:t>Genyen</a:t>
            </a:r>
            <a:r>
              <a:rPr lang="en-US" dirty="0"/>
              <a:t> de </a:t>
            </a:r>
            <a:r>
              <a:rPr lang="en-US" dirty="0" err="1"/>
              <a:t>fason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jere</a:t>
            </a:r>
            <a:r>
              <a:rPr lang="en-US" dirty="0"/>
              <a:t> </a:t>
            </a:r>
            <a:r>
              <a:rPr lang="en-US" dirty="0" err="1"/>
              <a:t>estrès</a:t>
            </a:r>
            <a:r>
              <a:rPr lang="en-US" dirty="0"/>
              <a:t> </a:t>
            </a:r>
            <a:r>
              <a:rPr lang="en-US" dirty="0" err="1"/>
              <a:t>anviwònmantal</a:t>
            </a:r>
            <a:r>
              <a:rPr lang="en-US" dirty="0"/>
              <a:t> nan </a:t>
            </a:r>
            <a:r>
              <a:rPr lang="en-US" dirty="0" err="1"/>
              <a:t>gazon</a:t>
            </a:r>
            <a:r>
              <a:rPr lang="en-US" dirty="0"/>
              <a:t>: </a:t>
            </a:r>
            <a:r>
              <a:rPr lang="en-US" dirty="0" err="1"/>
              <a:t>sèvi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espès</a:t>
            </a:r>
            <a:r>
              <a:rPr lang="en-US" dirty="0"/>
              <a:t> </a:t>
            </a:r>
            <a:r>
              <a:rPr lang="en-US" dirty="0" err="1"/>
              <a:t>estrès-toleran</a:t>
            </a:r>
            <a:r>
              <a:rPr lang="en-US" dirty="0"/>
              <a:t> 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kòltiva</a:t>
            </a:r>
            <a:r>
              <a:rPr lang="en-US" dirty="0"/>
              <a:t>; </a:t>
            </a:r>
            <a:r>
              <a:rPr lang="en-US" dirty="0" err="1"/>
              <a:t>Itilize</a:t>
            </a:r>
            <a:r>
              <a:rPr lang="en-US" dirty="0"/>
              <a:t> bon </a:t>
            </a:r>
            <a:r>
              <a:rPr lang="en-US" dirty="0" err="1"/>
              <a:t>jan</a:t>
            </a:r>
            <a:r>
              <a:rPr lang="en-US" dirty="0"/>
              <a:t> </a:t>
            </a:r>
            <a:r>
              <a:rPr lang="en-US" dirty="0" err="1"/>
              <a:t>pratik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kiltirèl</a:t>
            </a:r>
            <a:r>
              <a:rPr lang="en-US" u="sng" dirty="0">
                <a:solidFill>
                  <a:srgbClr val="00DA63"/>
                </a:solidFill>
              </a:rPr>
              <a:t> / </a:t>
            </a:r>
            <a:r>
              <a:rPr lang="en-US" u="sng" dirty="0" err="1">
                <a:solidFill>
                  <a:srgbClr val="00DA63"/>
                </a:solidFill>
              </a:rPr>
              <a:t>kilti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jesyon</a:t>
            </a:r>
            <a:r>
              <a:rPr lang="en-US" dirty="0"/>
              <a:t> 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soulaje</a:t>
            </a:r>
            <a:r>
              <a:rPr lang="en-US" dirty="0"/>
              <a:t> </a:t>
            </a:r>
            <a:r>
              <a:rPr lang="en-US" dirty="0" err="1"/>
              <a:t>efè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Gazon</a:t>
            </a:r>
            <a:r>
              <a:rPr lang="en-US" b="1" dirty="0"/>
              <a:t> </a:t>
            </a:r>
            <a:r>
              <a:rPr lang="en-US" b="1" dirty="0" err="1"/>
              <a:t>ak</a:t>
            </a:r>
            <a:r>
              <a:rPr lang="en-US" b="1" dirty="0"/>
              <a:t> Jaden/</a:t>
            </a:r>
            <a:r>
              <a:rPr lang="en-US" b="1" dirty="0" err="1"/>
              <a:t>Revizyon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10. 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 err="1" smtClean="0">
                <a:solidFill>
                  <a:srgbClr val="00DA63"/>
                </a:solidFill>
              </a:rPr>
              <a:t>Konpòs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dirty="0" smtClean="0"/>
              <a:t> </a:t>
            </a:r>
            <a:r>
              <a:rPr lang="en-US" dirty="0" err="1"/>
              <a:t>ki</a:t>
            </a:r>
            <a:r>
              <a:rPr lang="en-US" dirty="0"/>
              <a:t> pa </a:t>
            </a:r>
            <a:r>
              <a:rPr lang="en-US" dirty="0" err="1"/>
              <a:t>byen</a:t>
            </a:r>
            <a:r>
              <a:rPr lang="en-US" dirty="0"/>
              <a:t> </a:t>
            </a:r>
            <a:r>
              <a:rPr lang="en-US" dirty="0" err="1"/>
              <a:t>fèt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lakoz</a:t>
            </a:r>
            <a:r>
              <a:rPr lang="en-US" dirty="0"/>
              <a:t> </a:t>
            </a:r>
            <a:r>
              <a:rPr lang="en-US" dirty="0" err="1"/>
              <a:t>bès</a:t>
            </a:r>
            <a:r>
              <a:rPr lang="en-US" dirty="0"/>
              <a:t> nan </a:t>
            </a:r>
            <a:r>
              <a:rPr lang="en-US" dirty="0" err="1"/>
              <a:t>pyebwa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poutèt</a:t>
            </a:r>
            <a:r>
              <a:rPr lang="en-US" dirty="0"/>
              <a:t> </a:t>
            </a:r>
            <a:r>
              <a:rPr lang="en-US" dirty="0" err="1"/>
              <a:t>mank</a:t>
            </a:r>
            <a:r>
              <a:rPr lang="en-US" dirty="0"/>
              <a:t> </a:t>
            </a:r>
            <a:r>
              <a:rPr lang="en-US" dirty="0" err="1"/>
              <a:t>oksijèn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twon</a:t>
            </a:r>
            <a:r>
              <a:rPr lang="en-US" dirty="0"/>
              <a:t> </a:t>
            </a:r>
            <a:r>
              <a:rPr lang="en-US" dirty="0" err="1"/>
              <a:t>pyebwa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pouri</a:t>
            </a:r>
            <a:r>
              <a:rPr lang="en-US" dirty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Gazon</a:t>
            </a:r>
            <a:r>
              <a:rPr lang="en-US" b="1" dirty="0"/>
              <a:t> </a:t>
            </a:r>
            <a:r>
              <a:rPr lang="en-US" b="1" dirty="0" err="1"/>
              <a:t>ak</a:t>
            </a:r>
            <a:r>
              <a:rPr lang="en-US" b="1" dirty="0"/>
              <a:t> Jaden/</a:t>
            </a:r>
            <a:r>
              <a:rPr lang="en-US" b="1" dirty="0" err="1"/>
              <a:t>Revizyon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11.	</a:t>
            </a:r>
            <a:r>
              <a:rPr lang="en-US" u="sng" smtClean="0">
                <a:solidFill>
                  <a:srgbClr val="00B050"/>
                </a:solidFill>
              </a:rPr>
              <a:t> </a:t>
            </a:r>
            <a:r>
              <a:rPr lang="en-US" u="sng" dirty="0" err="1">
                <a:solidFill>
                  <a:srgbClr val="00B050"/>
                </a:solidFill>
              </a:rPr>
              <a:t>Tay</a:t>
            </a:r>
            <a:r>
              <a:rPr lang="en-US" u="sng" dirty="0">
                <a:solidFill>
                  <a:srgbClr val="00B050"/>
                </a:solidFill>
              </a:rPr>
              <a:t> / </a:t>
            </a:r>
            <a:r>
              <a:rPr lang="en-US" u="sng" dirty="0" err="1">
                <a:solidFill>
                  <a:srgbClr val="00B050"/>
                </a:solidFill>
              </a:rPr>
              <a:t>debranchman</a:t>
            </a:r>
            <a:r>
              <a:rPr lang="en-US" u="sng" dirty="0">
                <a:solidFill>
                  <a:srgbClr val="00B050"/>
                </a:solidFill>
              </a:rPr>
              <a:t>  </a:t>
            </a:r>
            <a:r>
              <a:rPr lang="en-US" dirty="0"/>
              <a:t> ta </a:t>
            </a:r>
            <a:r>
              <a:rPr lang="en-US" dirty="0" err="1"/>
              <a:t>dwe</a:t>
            </a:r>
            <a:r>
              <a:rPr lang="en-US" dirty="0"/>
              <a:t> </a:t>
            </a:r>
            <a:r>
              <a:rPr lang="en-US" dirty="0" err="1"/>
              <a:t>fè</a:t>
            </a:r>
            <a:r>
              <a:rPr lang="en-US" dirty="0"/>
              <a:t> </a:t>
            </a:r>
            <a:r>
              <a:rPr lang="en-US" dirty="0" err="1"/>
              <a:t>pati</a:t>
            </a:r>
            <a:r>
              <a:rPr lang="en-US" dirty="0"/>
              <a:t> </a:t>
            </a:r>
            <a:r>
              <a:rPr lang="en-US" dirty="0" err="1"/>
              <a:t>woutin</a:t>
            </a:r>
            <a:r>
              <a:rPr lang="en-US" dirty="0"/>
              <a:t> </a:t>
            </a:r>
            <a:r>
              <a:rPr lang="en-US" dirty="0" err="1"/>
              <a:t>antretyen</a:t>
            </a:r>
            <a:r>
              <a:rPr lang="en-US" dirty="0"/>
              <a:t>; </a:t>
            </a:r>
            <a:r>
              <a:rPr lang="en-US" dirty="0" err="1"/>
              <a:t>sepandan</a:t>
            </a:r>
            <a:r>
              <a:rPr lang="en-US" dirty="0"/>
              <a:t>,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dwe</a:t>
            </a:r>
            <a:r>
              <a:rPr lang="en-US" dirty="0"/>
              <a:t> </a:t>
            </a:r>
            <a:r>
              <a:rPr lang="en-US" dirty="0" err="1"/>
              <a:t>pote</a:t>
            </a:r>
            <a:r>
              <a:rPr lang="en-US" dirty="0"/>
              <a:t> </a:t>
            </a:r>
            <a:r>
              <a:rPr lang="en-US" dirty="0" err="1"/>
              <a:t>anpil</a:t>
            </a:r>
            <a:r>
              <a:rPr lang="en-US" dirty="0"/>
              <a:t> </a:t>
            </a:r>
            <a:r>
              <a:rPr lang="en-US" dirty="0" err="1"/>
              <a:t>atansyon</a:t>
            </a:r>
            <a:r>
              <a:rPr lang="en-US" dirty="0"/>
              <a:t> </a:t>
            </a:r>
            <a:r>
              <a:rPr lang="en-US" dirty="0" err="1"/>
              <a:t>sou</a:t>
            </a:r>
            <a:r>
              <a:rPr lang="en-US" dirty="0"/>
              <a:t> “timing” </a:t>
            </a:r>
            <a:r>
              <a:rPr lang="en-US" dirty="0" err="1"/>
              <a:t>kidonk</a:t>
            </a:r>
            <a:r>
              <a:rPr lang="en-US" dirty="0"/>
              <a:t> </a:t>
            </a:r>
            <a:r>
              <a:rPr lang="en-US" dirty="0" err="1"/>
              <a:t>orè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bezwen</a:t>
            </a:r>
            <a:r>
              <a:rPr lang="en-US" dirty="0"/>
              <a:t> </a:t>
            </a:r>
            <a:r>
              <a:rPr lang="en-US" dirty="0" err="1"/>
              <a:t>divès</a:t>
            </a:r>
            <a:r>
              <a:rPr lang="en-US" dirty="0"/>
              <a:t> </a:t>
            </a:r>
            <a:r>
              <a:rPr lang="en-US" dirty="0" err="1"/>
              <a:t>kalite</a:t>
            </a:r>
            <a:r>
              <a:rPr lang="en-US" dirty="0"/>
              <a:t> plant </a:t>
            </a:r>
            <a:r>
              <a:rPr lang="en-US" dirty="0" err="1"/>
              <a:t>jaden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u="sng" dirty="0">
                <a:solidFill>
                  <a:srgbClr val="00B050"/>
                </a:solidFill>
              </a:rPr>
              <a:t>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Gazon</a:t>
            </a:r>
            <a:r>
              <a:rPr lang="en-US" b="1" dirty="0"/>
              <a:t> </a:t>
            </a:r>
            <a:r>
              <a:rPr lang="en-US" b="1" dirty="0" err="1"/>
              <a:t>ak</a:t>
            </a:r>
            <a:r>
              <a:rPr lang="en-US" b="1" dirty="0"/>
              <a:t> Jaden/</a:t>
            </a:r>
            <a:r>
              <a:rPr lang="en-US" b="1" dirty="0" err="1"/>
              <a:t>Revizyon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12. </a:t>
            </a:r>
            <a:r>
              <a:rPr lang="en-US" dirty="0" err="1" smtClean="0"/>
              <a:t>Mangròv</a:t>
            </a:r>
            <a:r>
              <a:rPr lang="en-US" dirty="0" smtClean="0"/>
              <a:t> </a:t>
            </a:r>
            <a:r>
              <a:rPr lang="en-US" dirty="0" err="1"/>
              <a:t>jeneralman</a:t>
            </a:r>
            <a:r>
              <a:rPr lang="en-US" dirty="0"/>
              <a:t> </a:t>
            </a:r>
            <a:r>
              <a:rPr lang="en-US" dirty="0" err="1"/>
              <a:t>asosye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marekaj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bò</a:t>
            </a:r>
            <a:r>
              <a:rPr lang="en-US" u="sng" dirty="0">
                <a:solidFill>
                  <a:srgbClr val="00DA63"/>
                </a:solidFill>
              </a:rPr>
              <a:t> </a:t>
            </a:r>
            <a:r>
              <a:rPr lang="en-US" u="sng" dirty="0" err="1">
                <a:solidFill>
                  <a:srgbClr val="00DA63"/>
                </a:solidFill>
              </a:rPr>
              <a:t>lanmè</a:t>
            </a:r>
            <a:r>
              <a:rPr lang="en-US" u="sng" dirty="0">
                <a:solidFill>
                  <a:srgbClr val="00DA63"/>
                </a:solidFill>
              </a:rPr>
              <a:t> / </a:t>
            </a:r>
            <a:r>
              <a:rPr lang="en-US" u="sng" dirty="0" err="1">
                <a:solidFill>
                  <a:srgbClr val="00DA63"/>
                </a:solidFill>
              </a:rPr>
              <a:t>bò</a:t>
            </a:r>
            <a:r>
              <a:rPr lang="en-US" u="sng" dirty="0">
                <a:solidFill>
                  <a:srgbClr val="00DA63"/>
                </a:solidFill>
              </a:rPr>
              <a:t> </a:t>
            </a:r>
            <a:r>
              <a:rPr lang="en-US" u="sng" dirty="0" err="1">
                <a:solidFill>
                  <a:srgbClr val="00DA63"/>
                </a:solidFill>
              </a:rPr>
              <a:t>dlo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epi</a:t>
            </a:r>
            <a:r>
              <a:rPr lang="en-US" dirty="0"/>
              <a:t> li </a:t>
            </a:r>
            <a:r>
              <a:rPr lang="en-US" dirty="0" err="1"/>
              <a:t>jwe</a:t>
            </a:r>
            <a:r>
              <a:rPr lang="en-US" dirty="0"/>
              <a:t> yon </a:t>
            </a:r>
            <a:r>
              <a:rPr lang="en-US" dirty="0" err="1"/>
              <a:t>wòl</a:t>
            </a:r>
            <a:r>
              <a:rPr lang="en-US" dirty="0"/>
              <a:t> </a:t>
            </a:r>
            <a:r>
              <a:rPr lang="en-US" dirty="0" err="1"/>
              <a:t>kritik</a:t>
            </a:r>
            <a:r>
              <a:rPr lang="en-US" dirty="0"/>
              <a:t> nan </a:t>
            </a:r>
            <a:r>
              <a:rPr lang="en-US" dirty="0" err="1"/>
              <a:t>diminye</a:t>
            </a:r>
            <a:r>
              <a:rPr lang="en-US" dirty="0"/>
              <a:t> </a:t>
            </a:r>
            <a:r>
              <a:rPr lang="en-US" dirty="0" err="1"/>
              <a:t>domaj</a:t>
            </a:r>
            <a:r>
              <a:rPr lang="en-US" dirty="0"/>
              <a:t> </a:t>
            </a:r>
            <a:r>
              <a:rPr lang="en-US" dirty="0" err="1"/>
              <a:t>inondasyon</a:t>
            </a:r>
            <a:r>
              <a:rPr lang="en-US" dirty="0"/>
              <a:t> </a:t>
            </a:r>
            <a:r>
              <a:rPr lang="en-US" dirty="0" err="1"/>
              <a:t>pandan</a:t>
            </a:r>
            <a:r>
              <a:rPr lang="en-US" dirty="0"/>
              <a:t> </a:t>
            </a:r>
            <a:r>
              <a:rPr lang="en-US" dirty="0" err="1"/>
              <a:t>l’ap</a:t>
            </a:r>
            <a:r>
              <a:rPr lang="en-US" dirty="0"/>
              <a:t> </a:t>
            </a:r>
            <a:r>
              <a:rPr lang="en-US" dirty="0" err="1"/>
              <a:t>estoke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dirty="0" err="1"/>
              <a:t>lapli</a:t>
            </a:r>
            <a:r>
              <a:rPr lang="en-US" dirty="0"/>
              <a:t> </a:t>
            </a:r>
            <a:r>
              <a:rPr lang="en-US" dirty="0" err="1"/>
              <a:t>epi</a:t>
            </a:r>
            <a:r>
              <a:rPr lang="en-US" dirty="0"/>
              <a:t> </a:t>
            </a:r>
            <a:r>
              <a:rPr lang="en-US" dirty="0" err="1"/>
              <a:t>divilge</a:t>
            </a:r>
            <a:r>
              <a:rPr lang="en-US" dirty="0"/>
              <a:t> li </a:t>
            </a:r>
            <a:r>
              <a:rPr lang="en-US" dirty="0" err="1"/>
              <a:t>tou</a:t>
            </a:r>
            <a:r>
              <a:rPr lang="en-US" dirty="0"/>
              <a:t> </a:t>
            </a:r>
            <a:r>
              <a:rPr lang="en-US" dirty="0" err="1"/>
              <a:t>dousman</a:t>
            </a:r>
            <a:r>
              <a:rPr lang="en-US" dirty="0"/>
              <a:t>, </a:t>
            </a:r>
            <a:r>
              <a:rPr lang="en-US" dirty="0" err="1"/>
              <a:t>epi</a:t>
            </a:r>
            <a:r>
              <a:rPr lang="en-US" dirty="0"/>
              <a:t> filter </a:t>
            </a:r>
            <a:r>
              <a:rPr lang="en-US" dirty="0" err="1"/>
              <a:t>polyan</a:t>
            </a:r>
            <a:r>
              <a:rPr lang="en-US" dirty="0"/>
              <a:t>, </a:t>
            </a:r>
            <a:r>
              <a:rPr lang="en-US" dirty="0" err="1"/>
              <a:t>limon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sediman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Entwodiksyon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</a:t>
            </a:r>
            <a:r>
              <a:rPr lang="en-US" smtClean="0"/>
              <a:t>. </a:t>
            </a:r>
            <a:r>
              <a:rPr lang="en-US"/>
              <a:t>	</a:t>
            </a:r>
            <a:r>
              <a:rPr lang="en-US" smtClean="0"/>
              <a:t>Akwonim </a:t>
            </a:r>
            <a:r>
              <a:rPr lang="en-US" u="sng" smtClean="0">
                <a:solidFill>
                  <a:srgbClr val="00DA63"/>
                </a:solidFill>
              </a:rPr>
              <a:t>  </a:t>
            </a:r>
            <a:r>
              <a:rPr lang="en-US" u="sng" dirty="0">
                <a:solidFill>
                  <a:srgbClr val="00DA63"/>
                </a:solidFill>
              </a:rPr>
              <a:t>GI-BMP  </a:t>
            </a:r>
            <a:r>
              <a:rPr lang="en-US" dirty="0"/>
              <a:t> se yon </a:t>
            </a:r>
            <a:r>
              <a:rPr lang="en-US" dirty="0" err="1"/>
              <a:t>tèm</a:t>
            </a:r>
            <a:r>
              <a:rPr lang="en-US" dirty="0"/>
              <a:t> </a:t>
            </a:r>
            <a:r>
              <a:rPr lang="en-US" dirty="0" err="1"/>
              <a:t>tou</a:t>
            </a:r>
            <a:r>
              <a:rPr lang="en-US" dirty="0"/>
              <a:t> </a:t>
            </a:r>
            <a:r>
              <a:rPr lang="en-US" dirty="0" err="1"/>
              <a:t>kout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vle</a:t>
            </a:r>
            <a:r>
              <a:rPr lang="en-US" dirty="0"/>
              <a:t> di </a:t>
            </a:r>
            <a:r>
              <a:rPr lang="en-US" dirty="0" err="1"/>
              <a:t>Endistri</a:t>
            </a:r>
            <a:r>
              <a:rPr lang="en-US" dirty="0"/>
              <a:t> </a:t>
            </a:r>
            <a:r>
              <a:rPr lang="en-US" dirty="0" err="1"/>
              <a:t>Vèt</a:t>
            </a:r>
            <a:r>
              <a:rPr lang="en-US" dirty="0"/>
              <a:t> , Pi bon </a:t>
            </a:r>
            <a:r>
              <a:rPr lang="en-US" dirty="0" err="1"/>
              <a:t>pratik</a:t>
            </a:r>
            <a:r>
              <a:rPr lang="en-US" dirty="0"/>
              <a:t> </a:t>
            </a:r>
            <a:r>
              <a:rPr lang="en-US" dirty="0" err="1"/>
              <a:t>Jesyon</a:t>
            </a:r>
            <a:r>
              <a:rPr lang="en-US" dirty="0"/>
              <a:t> </a:t>
            </a:r>
            <a:r>
              <a:rPr lang="en-US" dirty="0" err="1"/>
              <a:t>kidonk</a:t>
            </a:r>
            <a:r>
              <a:rPr lang="en-US" dirty="0"/>
              <a:t> Green Industries Best Management Practices an </a:t>
            </a:r>
            <a:r>
              <a:rPr lang="en-US" dirty="0" err="1"/>
              <a:t>anglè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Rezime repons yo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810000" cy="5105400"/>
          </a:xfrm>
        </p:spPr>
        <p:txBody>
          <a:bodyPr>
            <a:noAutofit/>
          </a:bodyPr>
          <a:lstStyle/>
          <a:p>
            <a:r>
              <a:rPr lang="en-US" sz="3000" dirty="0" err="1" smtClean="0"/>
              <a:t>Pwès</a:t>
            </a:r>
            <a:endParaRPr lang="en-US" sz="3000" dirty="0" smtClean="0"/>
          </a:p>
          <a:p>
            <a:r>
              <a:rPr lang="en-US" sz="3000" dirty="0" err="1"/>
              <a:t>Gazon</a:t>
            </a:r>
            <a:r>
              <a:rPr lang="en-US" sz="3000" dirty="0"/>
              <a:t> </a:t>
            </a:r>
            <a:r>
              <a:rPr lang="en-US" sz="3000" dirty="0" err="1" smtClean="0"/>
              <a:t>Sentogisten</a:t>
            </a:r>
            <a:endParaRPr lang="en-US" sz="3000" dirty="0" smtClean="0"/>
          </a:p>
          <a:p>
            <a:r>
              <a:rPr lang="en-US" sz="2800" dirty="0" err="1"/>
              <a:t>dezavantaj</a:t>
            </a:r>
            <a:r>
              <a:rPr lang="en-US" sz="2800" dirty="0"/>
              <a:t>, pay </a:t>
            </a:r>
            <a:endParaRPr lang="en-US" sz="3000" dirty="0" smtClean="0"/>
          </a:p>
          <a:p>
            <a:r>
              <a:rPr lang="en-US" sz="3000" dirty="0"/>
              <a:t>pi file, </a:t>
            </a:r>
            <a:r>
              <a:rPr lang="en-US" sz="3000" dirty="0" err="1"/>
              <a:t>dans</a:t>
            </a:r>
            <a:r>
              <a:rPr lang="en-US" sz="3000" dirty="0"/>
              <a:t> / </a:t>
            </a:r>
            <a:r>
              <a:rPr lang="en-US" sz="3000" dirty="0" err="1" smtClean="0"/>
              <a:t>pwès</a:t>
            </a:r>
            <a:endParaRPr lang="en-US" sz="3000" dirty="0" smtClean="0"/>
          </a:p>
          <a:p>
            <a:r>
              <a:rPr lang="en-US" sz="3000" dirty="0" err="1" smtClean="0"/>
              <a:t>dlo</a:t>
            </a:r>
            <a:endParaRPr lang="en-US" sz="3000" dirty="0" smtClean="0"/>
          </a:p>
          <a:p>
            <a:r>
              <a:rPr lang="en-US" sz="3000" dirty="0" err="1"/>
              <a:t>ba</a:t>
            </a:r>
            <a:r>
              <a:rPr lang="en-US" sz="3000" dirty="0"/>
              <a:t>, </a:t>
            </a:r>
            <a:r>
              <a:rPr lang="en-US" sz="3000" dirty="0" err="1"/>
              <a:t>ki</a:t>
            </a:r>
            <a:r>
              <a:rPr lang="en-US" sz="3000" dirty="0"/>
              <a:t> pa </a:t>
            </a:r>
            <a:r>
              <a:rPr lang="en-US" sz="3000" dirty="0" err="1"/>
              <a:t>irige</a:t>
            </a:r>
            <a:r>
              <a:rPr lang="en-US" sz="3000" dirty="0"/>
              <a:t> / </a:t>
            </a:r>
            <a:r>
              <a:rPr lang="en-US" sz="3000" dirty="0" err="1"/>
              <a:t>ki</a:t>
            </a:r>
            <a:r>
              <a:rPr lang="en-US" sz="3000" dirty="0"/>
              <a:t> pa </a:t>
            </a:r>
            <a:r>
              <a:rPr lang="en-US" sz="3000" dirty="0" err="1" smtClean="0"/>
              <a:t>wouze</a:t>
            </a:r>
            <a:endParaRPr lang="en-US" sz="3000" dirty="0" smtClean="0"/>
          </a:p>
          <a:p>
            <a:r>
              <a:rPr lang="en-US" sz="3000" dirty="0" err="1"/>
              <a:t>ki</a:t>
            </a:r>
            <a:r>
              <a:rPr lang="en-US" sz="3000" dirty="0"/>
              <a:t> pa  </a:t>
            </a:r>
            <a:r>
              <a:rPr lang="en-US" sz="3000" dirty="0" err="1"/>
              <a:t>apwopriye</a:t>
            </a:r>
            <a:r>
              <a:rPr lang="en-US" sz="3000" dirty="0"/>
              <a:t>, pay </a:t>
            </a:r>
            <a:r>
              <a:rPr lang="en-US" sz="3000" dirty="0" err="1"/>
              <a:t>gazon</a:t>
            </a:r>
            <a:r>
              <a:rPr lang="en-US" sz="3000" dirty="0"/>
              <a:t>, </a:t>
            </a:r>
            <a:r>
              <a:rPr lang="en-US" sz="3000" dirty="0" err="1"/>
              <a:t>dirèk</a:t>
            </a:r>
            <a:r>
              <a:rPr lang="en-US" sz="3000" dirty="0"/>
              <a:t> </a:t>
            </a:r>
            <a:endParaRPr lang="en-US" sz="3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495800" y="1447800"/>
            <a:ext cx="449580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4700"/>
              </a:lnSpc>
              <a:buFont typeface="+mj-lt"/>
              <a:buAutoNum type="arabicPeriod" startAt="8"/>
            </a:pP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 Narrow" pitchFamily="34" charset="0"/>
              </a:rPr>
              <a:t>endirèk</a:t>
            </a:r>
            <a:r>
              <a:rPr lang="en-US" sz="3000" dirty="0">
                <a:solidFill>
                  <a:schemeClr val="bg1"/>
                </a:solidFill>
                <a:latin typeface="Arial Narrow" pitchFamily="34" charset="0"/>
              </a:rPr>
              <a:t>, </a:t>
            </a:r>
            <a:r>
              <a:rPr lang="en-US" sz="3000" dirty="0" err="1">
                <a:solidFill>
                  <a:schemeClr val="bg1"/>
                </a:solidFill>
                <a:latin typeface="Arial Narrow" pitchFamily="34" charset="0"/>
              </a:rPr>
              <a:t>sediman</a:t>
            </a:r>
            <a:r>
              <a:rPr lang="en-US" sz="3000" dirty="0">
                <a:solidFill>
                  <a:schemeClr val="bg1"/>
                </a:solidFill>
                <a:latin typeface="Arial Narrow" pitchFamily="34" charset="0"/>
              </a:rPr>
              <a:t> / </a:t>
            </a: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   </a:t>
            </a:r>
            <a:r>
              <a:rPr lang="en-US" sz="3000" dirty="0" err="1" smtClean="0">
                <a:solidFill>
                  <a:schemeClr val="bg1"/>
                </a:solidFill>
                <a:latin typeface="Arial Narrow" pitchFamily="34" charset="0"/>
              </a:rPr>
              <a:t>tè</a:t>
            </a: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   </a:t>
            </a:r>
            <a:r>
              <a:rPr lang="en-US" sz="3000" dirty="0" err="1" smtClean="0">
                <a:solidFill>
                  <a:schemeClr val="bg1"/>
                </a:solidFill>
                <a:latin typeface="Arial Narrow" pitchFamily="34" charset="0"/>
              </a:rPr>
              <a:t>rapò</a:t>
            </a:r>
            <a:r>
              <a:rPr lang="en-US" sz="3000" dirty="0">
                <a:solidFill>
                  <a:schemeClr val="bg1"/>
                </a:solidFill>
                <a:latin typeface="Arial Narrow" pitchFamily="34" charset="0"/>
              </a:rPr>
              <a:t>, </a:t>
            </a:r>
            <a:r>
              <a:rPr lang="en-US" sz="3000" dirty="0" err="1">
                <a:solidFill>
                  <a:schemeClr val="bg1"/>
                </a:solidFill>
                <a:latin typeface="Arial Narrow" pitchFamily="34" charset="0"/>
              </a:rPr>
              <a:t>pèt</a:t>
            </a:r>
            <a:r>
              <a:rPr lang="en-US" sz="3000" dirty="0">
                <a:solidFill>
                  <a:schemeClr val="bg1"/>
                </a:solidFill>
                <a:latin typeface="Arial Narrow" pitchFamily="34" charset="0"/>
              </a:rPr>
              <a:t> / </a:t>
            </a: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 Narrow" pitchFamily="34" charset="0"/>
              </a:rPr>
              <a:t>disparisyon</a:t>
            </a:r>
            <a:endParaRPr lang="en-US" sz="30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342900" indent="-342900">
              <a:lnSpc>
                <a:spcPts val="4700"/>
              </a:lnSpc>
              <a:buFont typeface="+mj-lt"/>
              <a:buAutoNum type="arabicPeriod" startAt="8"/>
            </a:pP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 Narrow" pitchFamily="34" charset="0"/>
              </a:rPr>
              <a:t>kiltirèl</a:t>
            </a: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latin typeface="Arial Narrow" pitchFamily="34" charset="0"/>
              </a:rPr>
              <a:t>/ </a:t>
            </a:r>
            <a:r>
              <a:rPr lang="en-US" sz="3000" dirty="0" err="1" smtClean="0">
                <a:solidFill>
                  <a:schemeClr val="bg1"/>
                </a:solidFill>
                <a:latin typeface="Arial Narrow" pitchFamily="34" charset="0"/>
              </a:rPr>
              <a:t>kilti</a:t>
            </a: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 marL="342900" indent="-342900">
              <a:lnSpc>
                <a:spcPts val="4700"/>
              </a:lnSpc>
              <a:buFont typeface="+mj-lt"/>
              <a:buAutoNum type="arabicPeriod" startAt="8"/>
            </a:pP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 Narrow" pitchFamily="34" charset="0"/>
              </a:rPr>
              <a:t>Konpòs</a:t>
            </a:r>
            <a:endParaRPr lang="en-US" sz="30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342900" indent="-342900">
              <a:lnSpc>
                <a:spcPts val="4700"/>
              </a:lnSpc>
              <a:buFont typeface="+mj-lt"/>
              <a:buAutoNum type="arabicPeriod" startAt="8"/>
            </a:pP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 Narrow" pitchFamily="34" charset="0"/>
              </a:rPr>
              <a:t>Tay</a:t>
            </a: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latin typeface="Arial Narrow" pitchFamily="34" charset="0"/>
              </a:rPr>
              <a:t>/ </a:t>
            </a:r>
            <a:r>
              <a:rPr lang="en-US" sz="3000" dirty="0" err="1" smtClean="0">
                <a:solidFill>
                  <a:schemeClr val="bg1"/>
                </a:solidFill>
                <a:latin typeface="Arial Narrow" pitchFamily="34" charset="0"/>
              </a:rPr>
              <a:t>debranchman</a:t>
            </a: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 marL="342900" indent="-342900">
              <a:lnSpc>
                <a:spcPts val="4700"/>
              </a:lnSpc>
              <a:buFont typeface="+mj-lt"/>
              <a:buAutoNum type="arabicPeriod" startAt="8"/>
            </a:pP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 Narrow" pitchFamily="34" charset="0"/>
              </a:rPr>
              <a:t>bò</a:t>
            </a: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 Narrow" pitchFamily="34" charset="0"/>
              </a:rPr>
              <a:t>lanmè</a:t>
            </a:r>
            <a:r>
              <a:rPr lang="en-US" sz="3000" dirty="0">
                <a:solidFill>
                  <a:schemeClr val="bg1"/>
                </a:solidFill>
                <a:latin typeface="Arial Narrow" pitchFamily="34" charset="0"/>
              </a:rPr>
              <a:t> / </a:t>
            </a:r>
            <a:r>
              <a:rPr lang="en-US" sz="3000" dirty="0" err="1">
                <a:solidFill>
                  <a:schemeClr val="bg1"/>
                </a:solidFill>
                <a:latin typeface="Arial Narrow" pitchFamily="34" charset="0"/>
              </a:rPr>
              <a:t>bò</a:t>
            </a:r>
            <a:r>
              <a:rPr lang="en-US" sz="3000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 Narrow" pitchFamily="34" charset="0"/>
              </a:rPr>
              <a:t>dlo</a:t>
            </a:r>
            <a:endParaRPr lang="en-US" sz="3000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786"/>
            <a:ext cx="9144000" cy="12469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51316"/>
            <a:ext cx="1083553" cy="8126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614" y="3505200"/>
            <a:ext cx="7620000" cy="1066482"/>
          </a:xfrm>
        </p:spPr>
        <p:txBody>
          <a:bodyPr/>
          <a:lstStyle/>
          <a:p>
            <a:pPr algn="l"/>
            <a:r>
              <a:rPr lang="en-US" dirty="0" err="1"/>
              <a:t>Kesyon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1729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786"/>
            <a:ext cx="9144000" cy="12469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209801"/>
          </a:xfrm>
        </p:spPr>
        <p:txBody>
          <a:bodyPr>
            <a:normAutofit/>
          </a:bodyPr>
          <a:lstStyle/>
          <a:p>
            <a:pPr algn="l"/>
            <a:r>
              <a:rPr lang="en-US" sz="24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Nan-Gou </a:t>
            </a:r>
            <a:r>
              <a:rPr lang="en-US" sz="24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Laflorid</a:t>
            </a:r>
            <a:r>
              <a:rPr lang="en-US" sz="2400" dirty="0">
                <a:solidFill>
                  <a:srgbClr val="FFFFFF"/>
                </a:solidFill>
                <a:latin typeface="+mn-lt"/>
              </a:rPr>
              <a:t/>
            </a:r>
            <a:br>
              <a:rPr lang="en-US" sz="2400" dirty="0">
                <a:solidFill>
                  <a:srgbClr val="FFFFFF"/>
                </a:solidFill>
                <a:latin typeface="+mn-lt"/>
              </a:rPr>
            </a:br>
            <a:r>
              <a:rPr lang="en-US" sz="3200" cap="all" spc="-80" dirty="0">
                <a:solidFill>
                  <a:srgbClr val="92D050"/>
                </a:solidFill>
                <a:latin typeface="Arial Black" panose="020B0A04020102020204" pitchFamily="34" charset="0"/>
              </a:rPr>
              <a:t>Pi bon </a:t>
            </a:r>
            <a:r>
              <a:rPr lang="en-US" sz="3200" cap="all" spc="-80" dirty="0" err="1">
                <a:solidFill>
                  <a:srgbClr val="92D050"/>
                </a:solidFill>
                <a:latin typeface="Arial Black" panose="020B0A04020102020204" pitchFamily="34" charset="0"/>
              </a:rPr>
              <a:t>pratik</a:t>
            </a:r>
            <a:r>
              <a:rPr lang="en-US" sz="3200" cap="all" spc="-80" dirty="0">
                <a:solidFill>
                  <a:srgbClr val="92D050"/>
                </a:solidFill>
                <a:latin typeface="Arial Black" panose="020B0A04020102020204" pitchFamily="34" charset="0"/>
              </a:rPr>
              <a:t> </a:t>
            </a:r>
            <a:r>
              <a:rPr lang="en-US" sz="3200" cap="all" spc="-80" dirty="0" err="1">
                <a:solidFill>
                  <a:srgbClr val="92D050"/>
                </a:solidFill>
                <a:latin typeface="Arial Black" panose="020B0A04020102020204" pitchFamily="34" charset="0"/>
              </a:rPr>
              <a:t>jesyon</a:t>
            </a:r>
            <a:r>
              <a:rPr lang="en-US" sz="2400" dirty="0">
                <a:solidFill>
                  <a:srgbClr val="FFFFFF"/>
                </a:solidFill>
                <a:latin typeface="+mn-lt"/>
              </a:rPr>
              <a:t/>
            </a:r>
            <a:br>
              <a:rPr lang="en-US" sz="2400" dirty="0">
                <a:solidFill>
                  <a:srgbClr val="FFFFFF"/>
                </a:solidFill>
                <a:latin typeface="+mn-lt"/>
              </a:rPr>
            </a:br>
            <a:r>
              <a:rPr lang="en-US" sz="24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Pou</a:t>
            </a:r>
            <a:r>
              <a:rPr lang="en-US" sz="24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24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pwoteksyon</a:t>
            </a:r>
            <a:r>
              <a:rPr lang="en-US" sz="24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24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resous</a:t>
            </a:r>
            <a:r>
              <a:rPr lang="en-US" sz="24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24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dlo</a:t>
            </a:r>
            <a:r>
              <a:rPr lang="en-US" sz="24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24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daprè</a:t>
            </a:r>
            <a:r>
              <a:rPr lang="en-US" sz="24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24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endistri</a:t>
            </a:r>
            <a:r>
              <a:rPr lang="en-US" sz="24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br>
              <a:rPr lang="en-US" sz="2400" cap="all" spc="-80" dirty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24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vèt</a:t>
            </a:r>
            <a:r>
              <a:rPr lang="en-US" sz="24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24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yo</a:t>
            </a:r>
            <a:r>
              <a:rPr lang="en-US" sz="24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.</a:t>
            </a:r>
            <a:r>
              <a:rPr lang="en-US" sz="3200" dirty="0">
                <a:solidFill>
                  <a:srgbClr val="FFFFFF"/>
                </a:solidFill>
              </a:rPr>
              <a:t/>
            </a:r>
            <a:br>
              <a:rPr lang="en-US" sz="3200" dirty="0">
                <a:solidFill>
                  <a:srgbClr val="FFFFFF"/>
                </a:solidFill>
              </a:rPr>
            </a:b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05199"/>
            <a:ext cx="7315200" cy="1154495"/>
          </a:xfrm>
        </p:spPr>
        <p:txBody>
          <a:bodyPr>
            <a:noAutofit/>
          </a:bodyPr>
          <a:lstStyle/>
          <a:p>
            <a:r>
              <a:rPr lang="en-US" sz="1800" cap="all" spc="120" dirty="0">
                <a:latin typeface="Arial Black" panose="020B0A04020102020204" pitchFamily="34" charset="0"/>
              </a:rPr>
              <a:t>Pi bon </a:t>
            </a:r>
            <a:r>
              <a:rPr lang="en-US" sz="1800" cap="all" spc="120" dirty="0" err="1">
                <a:latin typeface="Arial Black" panose="020B0A04020102020204" pitchFamily="34" charset="0"/>
              </a:rPr>
              <a:t>pratik</a:t>
            </a:r>
            <a:r>
              <a:rPr lang="en-US" sz="1800" cap="all" spc="120" dirty="0">
                <a:latin typeface="Arial Black" panose="020B0A04020102020204" pitchFamily="34" charset="0"/>
              </a:rPr>
              <a:t> </a:t>
            </a:r>
            <a:r>
              <a:rPr lang="en-US" sz="1800" cap="all" spc="120" dirty="0" err="1">
                <a:latin typeface="Arial Black" panose="020B0A04020102020204" pitchFamily="34" charset="0"/>
              </a:rPr>
              <a:t>jesyon</a:t>
            </a:r>
            <a:r>
              <a:rPr lang="en-US" sz="1800" cap="all" spc="120" dirty="0">
                <a:latin typeface="Arial Black" panose="020B0A04020102020204" pitchFamily="34" charset="0"/>
              </a:rPr>
              <a:t>, </a:t>
            </a:r>
            <a:r>
              <a:rPr lang="en-US" sz="1800" cap="all" spc="120" dirty="0" err="1">
                <a:latin typeface="Arial Black" panose="020B0A04020102020204" pitchFamily="34" charset="0"/>
              </a:rPr>
              <a:t>endistri</a:t>
            </a:r>
            <a:r>
              <a:rPr lang="en-US" sz="1800" cap="all" spc="120" dirty="0">
                <a:latin typeface="Arial Black" panose="020B0A04020102020204" pitchFamily="34" charset="0"/>
              </a:rPr>
              <a:t> </a:t>
            </a:r>
            <a:r>
              <a:rPr lang="en-US" sz="1800" cap="all" spc="120" dirty="0" err="1">
                <a:latin typeface="Arial Black" panose="020B0A04020102020204" pitchFamily="34" charset="0"/>
              </a:rPr>
              <a:t>vèt</a:t>
            </a:r>
            <a:r>
              <a:rPr lang="en-US" sz="1800" cap="all" spc="120" dirty="0">
                <a:latin typeface="Arial Black" panose="020B0A04020102020204" pitchFamily="34" charset="0"/>
              </a:rPr>
              <a:t> (GI-BMP)</a:t>
            </a:r>
          </a:p>
          <a:p>
            <a:r>
              <a:rPr lang="en-US" sz="1800" dirty="0" smtClean="0">
                <a:solidFill>
                  <a:srgbClr val="1BC8DF"/>
                </a:solidFill>
              </a:rPr>
              <a:t/>
            </a:r>
            <a:br>
              <a:rPr lang="en-US" sz="1800" dirty="0" smtClean="0">
                <a:solidFill>
                  <a:srgbClr val="1BC8DF"/>
                </a:solidFill>
              </a:rPr>
            </a:br>
            <a:r>
              <a:rPr lang="en-US" sz="2400" cap="all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Modil</a:t>
            </a:r>
            <a:r>
              <a:rPr lang="en-US" sz="2400" cap="all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4: </a:t>
            </a:r>
            <a:r>
              <a:rPr lang="en-US" sz="2400" cap="all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Irigasyon</a:t>
            </a:r>
            <a:endParaRPr lang="en-US" sz="2400" cap="all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3614057"/>
            <a:ext cx="1083553" cy="81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16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Irigasyon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u="sng" smtClean="0">
                <a:solidFill>
                  <a:srgbClr val="00DA63"/>
                </a:solidFill>
              </a:rPr>
              <a:t>  </a:t>
            </a:r>
            <a:r>
              <a:rPr lang="en-US" u="sng" dirty="0" err="1" smtClean="0">
                <a:solidFill>
                  <a:srgbClr val="00DA63"/>
                </a:solidFill>
              </a:rPr>
              <a:t>Dlo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dirty="0" smtClean="0"/>
              <a:t> </a:t>
            </a:r>
            <a:r>
              <a:rPr lang="en-US" dirty="0"/>
              <a:t>se you nan </a:t>
            </a:r>
            <a:r>
              <a:rPr lang="en-US" dirty="0" err="1"/>
              <a:t>resous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gen </a:t>
            </a:r>
            <a:r>
              <a:rPr lang="en-US" dirty="0" err="1"/>
              <a:t>plis</a:t>
            </a:r>
            <a:r>
              <a:rPr lang="en-US" dirty="0"/>
              <a:t> </a:t>
            </a:r>
            <a:r>
              <a:rPr lang="en-US" dirty="0" err="1"/>
              <a:t>valè</a:t>
            </a:r>
            <a:r>
              <a:rPr lang="en-US" dirty="0"/>
              <a:t> nan Eta </a:t>
            </a:r>
            <a:r>
              <a:rPr lang="en-US" dirty="0" err="1"/>
              <a:t>Laflorid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Irigasyon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 Nan </a:t>
            </a:r>
            <a:r>
              <a:rPr lang="en-US" dirty="0"/>
              <a:t>eta </a:t>
            </a:r>
            <a:r>
              <a:rPr lang="en-US" dirty="0" err="1"/>
              <a:t>Laflorid</a:t>
            </a:r>
            <a:r>
              <a:rPr lang="en-US" dirty="0"/>
              <a:t>, </a:t>
            </a:r>
            <a:r>
              <a:rPr lang="en-US" dirty="0" err="1"/>
              <a:t>entèferans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 sale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rediksyon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akwifè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reprezante</a:t>
            </a:r>
            <a:r>
              <a:rPr lang="en-US" dirty="0"/>
              <a:t> </a:t>
            </a:r>
            <a:r>
              <a:rPr lang="en-US" dirty="0" err="1"/>
              <a:t>pwoblèm</a:t>
            </a:r>
            <a:r>
              <a:rPr lang="en-US" dirty="0"/>
              <a:t> </a:t>
            </a:r>
            <a:r>
              <a:rPr lang="en-US" dirty="0" err="1"/>
              <a:t>serye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rive nan </a:t>
            </a:r>
            <a:r>
              <a:rPr lang="en-US" dirty="0" err="1"/>
              <a:t>zòn</a:t>
            </a:r>
            <a:r>
              <a:rPr lang="en-US" dirty="0"/>
              <a:t> </a:t>
            </a:r>
            <a:r>
              <a:rPr lang="en-US" dirty="0" err="1"/>
              <a:t>kote</a:t>
            </a:r>
            <a:r>
              <a:rPr lang="en-US" dirty="0"/>
              <a:t> gen </a:t>
            </a:r>
            <a:r>
              <a:rPr lang="en-US" dirty="0" err="1"/>
              <a:t>anpil</a:t>
            </a:r>
            <a:r>
              <a:rPr lang="en-US" dirty="0"/>
              <a:t> </a:t>
            </a:r>
            <a:r>
              <a:rPr lang="en-US" dirty="0" err="1"/>
              <a:t>demann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Irigasyon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</a:t>
            </a:r>
            <a:r>
              <a:rPr lang="en-US" dirty="0"/>
              <a:t>	</a:t>
            </a:r>
            <a:r>
              <a:rPr lang="en-US" dirty="0" err="1" smtClean="0"/>
              <a:t>Jesyon</a:t>
            </a:r>
            <a:r>
              <a:rPr lang="en-US" dirty="0" smtClean="0"/>
              <a:t> </a:t>
            </a:r>
            <a:r>
              <a:rPr lang="en-US" dirty="0" err="1"/>
              <a:t>Irigasyon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ki</a:t>
            </a:r>
            <a:r>
              <a:rPr lang="en-US" u="sng" dirty="0">
                <a:solidFill>
                  <a:srgbClr val="00DA63"/>
                </a:solidFill>
              </a:rPr>
              <a:t> </a:t>
            </a:r>
            <a:r>
              <a:rPr lang="en-US" u="sng" dirty="0" err="1">
                <a:solidFill>
                  <a:srgbClr val="00DA63"/>
                </a:solidFill>
              </a:rPr>
              <a:t>responsab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redwi</a:t>
            </a:r>
            <a:r>
              <a:rPr lang="en-US" dirty="0"/>
              <a:t> </a:t>
            </a:r>
            <a:r>
              <a:rPr lang="en-US" dirty="0" err="1"/>
              <a:t>nesesite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angrè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/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trètman</a:t>
            </a:r>
            <a:r>
              <a:rPr lang="en-US" dirty="0"/>
              <a:t> </a:t>
            </a:r>
            <a:r>
              <a:rPr lang="en-US" dirty="0" err="1"/>
              <a:t>chimik</a:t>
            </a:r>
            <a:r>
              <a:rPr lang="en-US" dirty="0"/>
              <a:t> nan plant </a:t>
            </a:r>
            <a:r>
              <a:rPr lang="en-US" dirty="0" err="1"/>
              <a:t>jaden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Irigasyon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dirty="0"/>
              <a:t>	Switch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Detektè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lapli</a:t>
            </a:r>
            <a:r>
              <a:rPr lang="en-US" dirty="0"/>
              <a:t> 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lòt</a:t>
            </a:r>
            <a:r>
              <a:rPr lang="en-US" dirty="0"/>
              <a:t> </a:t>
            </a:r>
            <a:r>
              <a:rPr lang="en-US" dirty="0" err="1"/>
              <a:t>aparèy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la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fèmen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lalwa</a:t>
            </a:r>
            <a:r>
              <a:rPr lang="en-US" dirty="0"/>
              <a:t> </a:t>
            </a:r>
            <a:r>
              <a:rPr lang="en-US" dirty="0" err="1"/>
              <a:t>dwe</a:t>
            </a:r>
            <a:r>
              <a:rPr lang="en-US" dirty="0"/>
              <a:t> </a:t>
            </a:r>
            <a:r>
              <a:rPr lang="en-US" dirty="0" err="1"/>
              <a:t>byen</a:t>
            </a:r>
            <a:r>
              <a:rPr lang="en-US" dirty="0"/>
              <a:t> </a:t>
            </a:r>
            <a:r>
              <a:rPr lang="en-US" dirty="0" err="1"/>
              <a:t>konsève</a:t>
            </a:r>
            <a:r>
              <a:rPr lang="en-US" dirty="0"/>
              <a:t> </a:t>
            </a:r>
            <a:r>
              <a:rPr lang="en-US" dirty="0" err="1"/>
              <a:t>epi</a:t>
            </a:r>
            <a:r>
              <a:rPr lang="en-US" dirty="0"/>
              <a:t> </a:t>
            </a:r>
            <a:r>
              <a:rPr lang="en-US" dirty="0" err="1"/>
              <a:t>operasyonèl</a:t>
            </a:r>
            <a:r>
              <a:rPr lang="en-US" dirty="0"/>
              <a:t>, </a:t>
            </a:r>
            <a:r>
              <a:rPr lang="en-US" dirty="0" err="1"/>
              <a:t>kèlkeswa</a:t>
            </a:r>
            <a:r>
              <a:rPr lang="en-US" dirty="0"/>
              <a:t> </a:t>
            </a:r>
            <a:r>
              <a:rPr lang="en-US" dirty="0" err="1"/>
              <a:t>laj</a:t>
            </a:r>
            <a:r>
              <a:rPr lang="en-US" dirty="0"/>
              <a:t> </a:t>
            </a:r>
            <a:r>
              <a:rPr lang="en-US" dirty="0" err="1"/>
              <a:t>irigasyon</a:t>
            </a:r>
            <a:r>
              <a:rPr lang="en-US" dirty="0"/>
              <a:t> </a:t>
            </a:r>
            <a:r>
              <a:rPr lang="en-US" dirty="0" err="1"/>
              <a:t>sistèm</a:t>
            </a:r>
            <a:r>
              <a:rPr lang="en-US" dirty="0"/>
              <a:t> nan.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Irigasyon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5.</a:t>
            </a:r>
            <a:r>
              <a:rPr lang="en-US" dirty="0"/>
              <a:t>	Bon </a:t>
            </a:r>
            <a:r>
              <a:rPr lang="en-US" dirty="0" err="1"/>
              <a:t>jan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dizay</a:t>
            </a:r>
            <a:r>
              <a:rPr lang="en-US" u="sng" dirty="0">
                <a:solidFill>
                  <a:srgbClr val="00DA63"/>
                </a:solidFill>
              </a:rPr>
              <a:t> / </a:t>
            </a:r>
            <a:r>
              <a:rPr lang="en-US" u="sng" dirty="0" err="1">
                <a:solidFill>
                  <a:srgbClr val="00DA63"/>
                </a:solidFill>
              </a:rPr>
              <a:t>konsepsyon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enstalasyon</a:t>
            </a:r>
            <a:r>
              <a:rPr lang="en-US" dirty="0"/>
              <a:t> </a:t>
            </a:r>
            <a:r>
              <a:rPr lang="en-US" dirty="0" err="1"/>
              <a:t>eleman</a:t>
            </a:r>
            <a:r>
              <a:rPr lang="en-US" dirty="0"/>
              <a:t> </a:t>
            </a:r>
            <a:r>
              <a:rPr lang="en-US" dirty="0" err="1"/>
              <a:t>irigasyon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maksimize</a:t>
            </a:r>
            <a:r>
              <a:rPr lang="en-US" dirty="0"/>
              <a:t> </a:t>
            </a:r>
            <a:r>
              <a:rPr lang="en-US" dirty="0" err="1"/>
              <a:t>sèvis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epi</a:t>
            </a:r>
            <a:r>
              <a:rPr lang="en-US" dirty="0"/>
              <a:t>   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 err="1" smtClean="0">
                <a:solidFill>
                  <a:srgbClr val="00DA63"/>
                </a:solidFill>
              </a:rPr>
              <a:t>diminye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dirty="0" smtClean="0"/>
              <a:t> </a:t>
            </a:r>
            <a:r>
              <a:rPr lang="en-US" dirty="0" err="1"/>
              <a:t>nenpòt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enpak</a:t>
            </a:r>
            <a:r>
              <a:rPr lang="en-US" dirty="0"/>
              <a:t> </a:t>
            </a:r>
            <a:r>
              <a:rPr lang="en-US" dirty="0" err="1"/>
              <a:t>sou</a:t>
            </a:r>
            <a:r>
              <a:rPr lang="en-US" dirty="0"/>
              <a:t> </a:t>
            </a:r>
            <a:r>
              <a:rPr lang="en-US" dirty="0" err="1"/>
              <a:t>anviwònman</a:t>
            </a:r>
            <a:r>
              <a:rPr lang="en-US" dirty="0"/>
              <a:t> an.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Irigasyon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6. </a:t>
            </a:r>
            <a:r>
              <a:rPr lang="en-US" dirty="0"/>
              <a:t>	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konsidere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dirty="0" err="1"/>
              <a:t>ize</a:t>
            </a:r>
            <a:r>
              <a:rPr lang="en-US" dirty="0"/>
              <a:t> 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soti</a:t>
            </a:r>
            <a:r>
              <a:rPr lang="en-US" dirty="0"/>
              <a:t> nan </a:t>
            </a:r>
            <a:r>
              <a:rPr lang="en-US" dirty="0" err="1"/>
              <a:t>tretman</a:t>
            </a:r>
            <a:r>
              <a:rPr lang="en-US" dirty="0"/>
              <a:t> plant  </a:t>
            </a:r>
            <a:r>
              <a:rPr lang="en-US" dirty="0" err="1"/>
              <a:t>tankou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resikle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Irigasyon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7.  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Eleman</a:t>
            </a:r>
            <a:r>
              <a:rPr lang="en-US" u="sng" dirty="0">
                <a:solidFill>
                  <a:srgbClr val="00DA63"/>
                </a:solidFill>
              </a:rPr>
              <a:t> </a:t>
            </a:r>
            <a:r>
              <a:rPr lang="en-US" u="sng" dirty="0" err="1">
                <a:solidFill>
                  <a:srgbClr val="00DA63"/>
                </a:solidFill>
              </a:rPr>
              <a:t>nitritif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soti</a:t>
            </a:r>
            <a:r>
              <a:rPr lang="en-US" dirty="0"/>
              <a:t> nan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dirty="0" err="1"/>
              <a:t>resikle</a:t>
            </a:r>
            <a:r>
              <a:rPr lang="en-US" dirty="0"/>
              <a:t> </a:t>
            </a:r>
            <a:r>
              <a:rPr lang="en-US" dirty="0" err="1"/>
              <a:t>irigasyon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varye</a:t>
            </a:r>
            <a:r>
              <a:rPr lang="en-US" dirty="0"/>
              <a:t>, </a:t>
            </a:r>
            <a:r>
              <a:rPr lang="en-US" dirty="0" err="1"/>
              <a:t>kidonk</a:t>
            </a:r>
            <a:r>
              <a:rPr lang="en-US" dirty="0"/>
              <a:t> li bon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konfime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eleman</a:t>
            </a:r>
            <a:r>
              <a:rPr lang="en-US" dirty="0"/>
              <a:t> </a:t>
            </a:r>
            <a:r>
              <a:rPr lang="en-US" dirty="0" err="1"/>
              <a:t>nitritif</a:t>
            </a:r>
            <a:r>
              <a:rPr lang="en-US" dirty="0"/>
              <a:t> </a:t>
            </a:r>
            <a:r>
              <a:rPr lang="en-US" dirty="0" err="1"/>
              <a:t>detanzantan</a:t>
            </a:r>
            <a:r>
              <a:rPr lang="en-US" dirty="0"/>
              <a:t>, </a:t>
            </a:r>
            <a:r>
              <a:rPr lang="en-US" dirty="0" err="1"/>
              <a:t>epi</a:t>
            </a:r>
            <a:r>
              <a:rPr lang="en-US" dirty="0"/>
              <a:t> evite </a:t>
            </a:r>
            <a:r>
              <a:rPr lang="en-US" dirty="0" err="1"/>
              <a:t>twòp</a:t>
            </a:r>
            <a:r>
              <a:rPr lang="en-US" dirty="0"/>
              <a:t> </a:t>
            </a:r>
            <a:r>
              <a:rPr lang="en-US" dirty="0" err="1"/>
              <a:t>irigasyon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irigasyon</a:t>
            </a:r>
            <a:r>
              <a:rPr lang="en-US" dirty="0"/>
              <a:t> nan </a:t>
            </a:r>
            <a:r>
              <a:rPr lang="en-US" dirty="0" err="1"/>
              <a:t>zòn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ki</a:t>
            </a:r>
            <a:r>
              <a:rPr lang="en-US" u="sng" dirty="0">
                <a:solidFill>
                  <a:srgbClr val="00DA63"/>
                </a:solidFill>
              </a:rPr>
              <a:t> pa </a:t>
            </a:r>
            <a:r>
              <a:rPr lang="en-US" u="sng" dirty="0" err="1">
                <a:solidFill>
                  <a:srgbClr val="00DA63"/>
                </a:solidFill>
              </a:rPr>
              <a:t>fèt</a:t>
            </a:r>
            <a:r>
              <a:rPr lang="en-US" u="sng" dirty="0">
                <a:solidFill>
                  <a:srgbClr val="00DA63"/>
                </a:solidFill>
              </a:rPr>
              <a:t> </a:t>
            </a:r>
            <a:r>
              <a:rPr lang="en-US" u="sng" dirty="0" err="1">
                <a:solidFill>
                  <a:srgbClr val="00DA63"/>
                </a:solidFill>
              </a:rPr>
              <a:t>pou</a:t>
            </a:r>
            <a:r>
              <a:rPr lang="en-US" u="sng" dirty="0">
                <a:solidFill>
                  <a:srgbClr val="00DA63"/>
                </a:solidFill>
              </a:rPr>
              <a:t> </a:t>
            </a:r>
            <a:r>
              <a:rPr lang="en-US" u="sng" dirty="0" err="1">
                <a:solidFill>
                  <a:srgbClr val="00DA63"/>
                </a:solidFill>
              </a:rPr>
              <a:t>sa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Entwodiksyon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	</a:t>
            </a:r>
            <a:r>
              <a:rPr lang="en-US" dirty="0" err="1" smtClean="0"/>
              <a:t>Fòmasyon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mete </a:t>
            </a:r>
            <a:r>
              <a:rPr lang="en-US" dirty="0" err="1"/>
              <a:t>aksan</a:t>
            </a:r>
            <a:r>
              <a:rPr lang="en-US" dirty="0"/>
              <a:t> </a:t>
            </a:r>
            <a:r>
              <a:rPr lang="en-US" dirty="0" err="1"/>
              <a:t>sou</a:t>
            </a:r>
            <a:r>
              <a:rPr lang="en-US" dirty="0"/>
              <a:t> 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kat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kat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diminye</a:t>
            </a:r>
            <a:r>
              <a:rPr lang="en-US" dirty="0"/>
              <a:t> </a:t>
            </a:r>
            <a:r>
              <a:rPr lang="en-US" dirty="0" err="1"/>
              <a:t>polisyon</a:t>
            </a:r>
            <a:r>
              <a:rPr lang="en-US" dirty="0"/>
              <a:t> a sous </a:t>
            </a:r>
            <a:r>
              <a:rPr lang="en-US" dirty="0" err="1"/>
              <a:t>divès</a:t>
            </a:r>
            <a:r>
              <a:rPr lang="en-US" dirty="0"/>
              <a:t> </a:t>
            </a:r>
            <a:r>
              <a:rPr lang="en-US" dirty="0" err="1"/>
              <a:t>epi</a:t>
            </a:r>
            <a:r>
              <a:rPr lang="en-US" dirty="0"/>
              <a:t> 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 err="1" smtClean="0">
                <a:solidFill>
                  <a:srgbClr val="00DA63"/>
                </a:solidFill>
              </a:rPr>
              <a:t>pwomote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smtClean="0"/>
              <a:t>   </a:t>
            </a:r>
            <a:r>
              <a:rPr lang="en-US" dirty="0" err="1"/>
              <a:t>sante</a:t>
            </a:r>
            <a:r>
              <a:rPr lang="en-US" dirty="0"/>
              <a:t> plant.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Irigasyon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 </a:t>
            </a:r>
            <a:r>
              <a:rPr lang="en-US" dirty="0"/>
              <a:t>	</a:t>
            </a:r>
            <a:r>
              <a:rPr lang="en-US" dirty="0" err="1"/>
              <a:t>Nou</a:t>
            </a:r>
            <a:r>
              <a:rPr lang="en-US" dirty="0"/>
              <a:t> </a:t>
            </a:r>
            <a:r>
              <a:rPr lang="en-US" dirty="0" err="1"/>
              <a:t>dwe</a:t>
            </a:r>
            <a:r>
              <a:rPr lang="en-US" dirty="0"/>
              <a:t> </a:t>
            </a:r>
            <a:r>
              <a:rPr lang="en-US" dirty="0" err="1"/>
              <a:t>enstale</a:t>
            </a:r>
            <a:r>
              <a:rPr lang="en-US" dirty="0"/>
              <a:t> </a:t>
            </a:r>
            <a:r>
              <a:rPr lang="en-US" dirty="0" err="1"/>
              <a:t>vav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 smtClean="0">
                <a:solidFill>
                  <a:srgbClr val="00DA63"/>
                </a:solidFill>
              </a:rPr>
              <a:t>anpeche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 smtClean="0"/>
              <a:t>.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dirty="0" smtClean="0"/>
              <a:t> </a:t>
            </a:r>
            <a:r>
              <a:rPr lang="en-US" dirty="0" err="1" smtClean="0"/>
              <a:t>kontaminasyon</a:t>
            </a:r>
            <a:r>
              <a:rPr lang="en-US" dirty="0" smtClean="0"/>
              <a:t> </a:t>
            </a:r>
            <a:r>
              <a:rPr lang="en-US" dirty="0"/>
              <a:t>nan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dirty="0" err="1"/>
              <a:t>potab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eleman</a:t>
            </a:r>
            <a:r>
              <a:rPr lang="en-US" dirty="0"/>
              <a:t> </a:t>
            </a:r>
            <a:r>
              <a:rPr lang="en-US" dirty="0" err="1"/>
              <a:t>nitritif</a:t>
            </a:r>
            <a:r>
              <a:rPr lang="en-US" dirty="0"/>
              <a:t> </a:t>
            </a:r>
            <a:r>
              <a:rPr lang="en-US" dirty="0" err="1"/>
              <a:t>epi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pestisid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.</a:t>
            </a:r>
            <a:endParaRPr lang="en-US" b="1" dirty="0">
              <a:solidFill>
                <a:srgbClr val="00DA63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Irigasyon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9. </a:t>
            </a:r>
            <a:r>
              <a:rPr lang="en-US" dirty="0"/>
              <a:t>	</a:t>
            </a:r>
            <a:r>
              <a:rPr lang="en-US" dirty="0" err="1"/>
              <a:t>Aparèy</a:t>
            </a:r>
            <a:r>
              <a:rPr lang="en-US" dirty="0"/>
              <a:t> </a:t>
            </a:r>
            <a:r>
              <a:rPr lang="en-US" dirty="0" err="1"/>
              <a:t>awozwa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la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degoute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ideyal</a:t>
            </a:r>
            <a:r>
              <a:rPr lang="en-US" dirty="0"/>
              <a:t> </a:t>
            </a:r>
            <a:r>
              <a:rPr lang="en-US" dirty="0" err="1"/>
              <a:t>lè</a:t>
            </a:r>
            <a:r>
              <a:rPr lang="en-US" dirty="0"/>
              <a:t> </a:t>
            </a:r>
            <a:r>
              <a:rPr lang="en-US" dirty="0" err="1"/>
              <a:t>nou</a:t>
            </a:r>
            <a:r>
              <a:rPr lang="en-US" dirty="0"/>
              <a:t> </a:t>
            </a:r>
            <a:r>
              <a:rPr lang="en-US" dirty="0" err="1"/>
              <a:t>bezwen</a:t>
            </a:r>
            <a:r>
              <a:rPr lang="en-US" dirty="0"/>
              <a:t> </a:t>
            </a:r>
            <a:r>
              <a:rPr lang="en-US" dirty="0" err="1"/>
              <a:t>plis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presizyon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plantasyon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ann</a:t>
            </a:r>
            <a:r>
              <a:rPr lang="en-US" dirty="0"/>
              <a:t> </a:t>
            </a:r>
            <a:r>
              <a:rPr lang="en-US" dirty="0" err="1"/>
              <a:t>teren</a:t>
            </a:r>
            <a:r>
              <a:rPr lang="en-US" dirty="0"/>
              <a:t> </a:t>
            </a:r>
            <a:r>
              <a:rPr lang="en-US" dirty="0" err="1"/>
              <a:t>etwat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, </a:t>
            </a:r>
            <a:r>
              <a:rPr lang="en-US" dirty="0" err="1"/>
              <a:t>tankou</a:t>
            </a:r>
            <a:r>
              <a:rPr lang="en-US" dirty="0"/>
              <a:t> </a:t>
            </a:r>
            <a:r>
              <a:rPr lang="en-US" dirty="0" err="1"/>
              <a:t>ranje</a:t>
            </a:r>
            <a:r>
              <a:rPr lang="en-US" dirty="0"/>
              <a:t> </a:t>
            </a:r>
            <a:r>
              <a:rPr lang="en-US" dirty="0" err="1"/>
              <a:t>lizyè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Irigasyon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10. </a:t>
            </a:r>
            <a:r>
              <a:rPr lang="en-US" dirty="0" err="1"/>
              <a:t>Enspeksyon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regilye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nan </a:t>
            </a:r>
            <a:r>
              <a:rPr lang="en-US" dirty="0" err="1"/>
              <a:t>aparèy</a:t>
            </a:r>
            <a:r>
              <a:rPr lang="en-US" dirty="0"/>
              <a:t> </a:t>
            </a:r>
            <a:r>
              <a:rPr lang="en-US" dirty="0" err="1"/>
              <a:t>mikwo-irigasyon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filtè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nesesè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asire</a:t>
            </a:r>
            <a:r>
              <a:rPr lang="en-US" dirty="0"/>
              <a:t> </a:t>
            </a:r>
            <a:r>
              <a:rPr lang="en-US" dirty="0" err="1"/>
              <a:t>fonksyon</a:t>
            </a:r>
            <a:r>
              <a:rPr lang="en-US" dirty="0"/>
              <a:t> </a:t>
            </a:r>
            <a:r>
              <a:rPr lang="en-US" dirty="0" err="1"/>
              <a:t>sistèm</a:t>
            </a:r>
            <a:r>
              <a:rPr lang="en-US" dirty="0"/>
              <a:t> nan an </a:t>
            </a:r>
            <a:r>
              <a:rPr lang="en-US" dirty="0" err="1"/>
              <a:t>jeneral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Irigasyon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11. </a:t>
            </a:r>
            <a:r>
              <a:rPr lang="en-US" u="sng" dirty="0" smtClean="0">
                <a:solidFill>
                  <a:srgbClr val="00DA63"/>
                </a:solidFill>
              </a:rPr>
              <a:t>   </a:t>
            </a:r>
            <a:r>
              <a:rPr lang="en-US" u="sng" dirty="0" err="1" smtClean="0">
                <a:solidFill>
                  <a:srgbClr val="00DA63"/>
                </a:solidFill>
              </a:rPr>
              <a:t>Orè</a:t>
            </a:r>
            <a:r>
              <a:rPr lang="en-US" u="sng" dirty="0" smtClean="0">
                <a:solidFill>
                  <a:srgbClr val="00DA63"/>
                </a:solidFill>
              </a:rPr>
              <a:t> </a:t>
            </a:r>
            <a:r>
              <a:rPr lang="en-US" u="sng" dirty="0">
                <a:solidFill>
                  <a:srgbClr val="00DA63"/>
                </a:solidFill>
              </a:rPr>
              <a:t>/ </a:t>
            </a:r>
            <a:r>
              <a:rPr lang="en-US" u="sng" dirty="0" err="1">
                <a:solidFill>
                  <a:srgbClr val="00DA63"/>
                </a:solidFill>
              </a:rPr>
              <a:t>Kalandriye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irigasyon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sou</a:t>
            </a:r>
            <a:r>
              <a:rPr lang="en-US" dirty="0"/>
              <a:t> </a:t>
            </a:r>
            <a:r>
              <a:rPr lang="en-US" dirty="0" err="1"/>
              <a:t>bezwen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 yon plant </a:t>
            </a:r>
            <a:r>
              <a:rPr lang="en-US" dirty="0" err="1"/>
              <a:t>patikilye</a:t>
            </a:r>
            <a:r>
              <a:rPr lang="en-US" dirty="0"/>
              <a:t> nan </a:t>
            </a:r>
            <a:r>
              <a:rPr lang="en-US" dirty="0" err="1"/>
              <a:t>jaden</a:t>
            </a:r>
            <a:r>
              <a:rPr lang="en-US" dirty="0"/>
              <a:t> an </a:t>
            </a:r>
            <a:r>
              <a:rPr lang="en-US" dirty="0" err="1"/>
              <a:t>epi</a:t>
            </a:r>
            <a:r>
              <a:rPr lang="en-US" dirty="0"/>
              <a:t> li </a:t>
            </a:r>
            <a:r>
              <a:rPr lang="en-US" dirty="0" err="1"/>
              <a:t>ka</a:t>
            </a:r>
            <a:r>
              <a:rPr lang="en-US" dirty="0"/>
              <a:t>  </a:t>
            </a:r>
            <a:r>
              <a:rPr lang="en-US" dirty="0" err="1"/>
              <a:t>diferan</a:t>
            </a:r>
            <a:r>
              <a:rPr lang="en-US" dirty="0"/>
              <a:t> </a:t>
            </a:r>
            <a:r>
              <a:rPr lang="en-US" dirty="0" err="1"/>
              <a:t>tou</a:t>
            </a:r>
            <a:r>
              <a:rPr lang="en-US" dirty="0"/>
              <a:t> </a:t>
            </a:r>
            <a:r>
              <a:rPr lang="en-US" dirty="0" err="1"/>
              <a:t>depann</a:t>
            </a:r>
            <a:r>
              <a:rPr lang="en-US" dirty="0"/>
              <a:t> </a:t>
            </a:r>
            <a:r>
              <a:rPr lang="en-US" dirty="0" err="1"/>
              <a:t>sou</a:t>
            </a:r>
            <a:r>
              <a:rPr lang="en-US" dirty="0"/>
              <a:t> </a:t>
            </a:r>
            <a:r>
              <a:rPr lang="en-US" dirty="0" err="1"/>
              <a:t>kapasite</a:t>
            </a:r>
            <a:r>
              <a:rPr lang="en-US" dirty="0"/>
              <a:t> plant la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ekstrè</a:t>
            </a:r>
            <a:r>
              <a:rPr lang="en-US" dirty="0"/>
              <a:t> </a:t>
            </a:r>
            <a:r>
              <a:rPr lang="en-US" dirty="0" err="1"/>
              <a:t>imidite</a:t>
            </a:r>
            <a:r>
              <a:rPr lang="en-US" dirty="0"/>
              <a:t> nan </a:t>
            </a:r>
            <a:r>
              <a:rPr lang="en-US" dirty="0" err="1"/>
              <a:t>tè</a:t>
            </a:r>
            <a:r>
              <a:rPr lang="en-US" dirty="0"/>
              <a:t> a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 smtClean="0"/>
              <a:t>pwofondè</a:t>
            </a:r>
            <a:r>
              <a:rPr lang="en-US" dirty="0" smtClean="0"/>
              <a:t>  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rasin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smtClean="0">
                <a:solidFill>
                  <a:schemeClr val="tx1"/>
                </a:solidFill>
              </a:rPr>
              <a:t>.</a:t>
            </a:r>
            <a:r>
              <a:rPr lang="en-US" dirty="0" smtClean="0"/>
              <a:t> </a:t>
            </a:r>
            <a:r>
              <a:rPr lang="en-US" dirty="0" err="1"/>
              <a:t>yo</a:t>
            </a:r>
            <a:r>
              <a:rPr lang="en-US" dirty="0"/>
              <a:t>,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kapasite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tolere</a:t>
            </a:r>
            <a:r>
              <a:rPr lang="en-US" dirty="0"/>
              <a:t> </a:t>
            </a:r>
            <a:r>
              <a:rPr lang="en-US" dirty="0" err="1"/>
              <a:t>imidite</a:t>
            </a:r>
            <a:r>
              <a:rPr lang="en-US" dirty="0"/>
              <a:t> </a:t>
            </a:r>
            <a:r>
              <a:rPr lang="en-US" dirty="0" err="1"/>
              <a:t>redwi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Irigasyon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12. </a:t>
            </a:r>
            <a:r>
              <a:rPr lang="en-US" dirty="0" err="1" smtClean="0"/>
              <a:t>Lapli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veritab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rainfall is the total rainfall, minus runoff, evaporation, and deep percolation.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Irigasyon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525963"/>
          </a:xfrm>
        </p:spPr>
        <p:txBody>
          <a:bodyPr/>
          <a:lstStyle/>
          <a:p>
            <a:pPr>
              <a:buAutoNum type="arabicPeriod" startAt="13"/>
            </a:pPr>
            <a:r>
              <a:rPr lang="en-US" dirty="0" smtClean="0"/>
              <a:t>   Pa </a:t>
            </a:r>
            <a:r>
              <a:rPr lang="en-US" dirty="0" err="1"/>
              <a:t>aplike</a:t>
            </a:r>
            <a:r>
              <a:rPr lang="en-US" dirty="0"/>
              <a:t> pi </a:t>
            </a:r>
            <a:r>
              <a:rPr lang="en-US" dirty="0" err="1"/>
              <a:t>plis</a:t>
            </a:r>
            <a:r>
              <a:rPr lang="en-US" dirty="0"/>
              <a:t> </a:t>
            </a:r>
            <a:r>
              <a:rPr lang="en-US" dirty="0" err="1"/>
              <a:t>pase</a:t>
            </a:r>
            <a:r>
              <a:rPr lang="en-US" dirty="0"/>
              <a:t> ½ a ¾ </a:t>
            </a:r>
            <a:r>
              <a:rPr lang="en-US" dirty="0" err="1"/>
              <a:t>pous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 nan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u="sng" dirty="0" smtClean="0">
                <a:solidFill>
                  <a:srgbClr val="00DA63"/>
                </a:solidFill>
              </a:rPr>
              <a:t>  yon </a:t>
            </a:r>
            <a:r>
              <a:rPr lang="en-US" u="sng" dirty="0" err="1">
                <a:solidFill>
                  <a:srgbClr val="00DA63"/>
                </a:solidFill>
              </a:rPr>
              <a:t>sèl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kouch</a:t>
            </a:r>
            <a:r>
              <a:rPr lang="en-US" dirty="0"/>
              <a:t> </a:t>
            </a:r>
            <a:r>
              <a:rPr lang="en-US" dirty="0" err="1"/>
              <a:t>irigasyon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Irigasyon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14. </a:t>
            </a:r>
            <a:r>
              <a:rPr lang="en-US" dirty="0"/>
              <a:t>Yon plant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deja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Etabli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epi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reziste</a:t>
            </a:r>
            <a:r>
              <a:rPr lang="en-US" dirty="0"/>
              <a:t> </a:t>
            </a:r>
            <a:r>
              <a:rPr lang="en-US" dirty="0" err="1"/>
              <a:t>sechrès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mande</a:t>
            </a:r>
            <a:r>
              <a:rPr lang="en-US" dirty="0"/>
              <a:t> </a:t>
            </a:r>
            <a:r>
              <a:rPr lang="en-US" dirty="0" err="1"/>
              <a:t>tikras</a:t>
            </a:r>
            <a:r>
              <a:rPr lang="en-US" dirty="0"/>
              <a:t> </a:t>
            </a:r>
            <a:r>
              <a:rPr lang="en-US" dirty="0" err="1"/>
              <a:t>irigasyon</a:t>
            </a:r>
            <a:r>
              <a:rPr lang="en-US" dirty="0"/>
              <a:t> 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okenn</a:t>
            </a:r>
            <a:r>
              <a:rPr lang="en-US" dirty="0"/>
              <a:t> </a:t>
            </a:r>
            <a:r>
              <a:rPr lang="en-US" dirty="0" err="1"/>
              <a:t>irigasyon</a:t>
            </a:r>
            <a:r>
              <a:rPr lang="en-US" dirty="0"/>
              <a:t> </a:t>
            </a:r>
            <a:r>
              <a:rPr lang="en-US" dirty="0" err="1"/>
              <a:t>ditou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Irigasyon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15. 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Twòp</a:t>
            </a:r>
            <a:r>
              <a:rPr lang="en-US" u="sng" dirty="0">
                <a:solidFill>
                  <a:srgbClr val="00DA63"/>
                </a:solidFill>
              </a:rPr>
              <a:t> </a:t>
            </a:r>
            <a:r>
              <a:rPr lang="en-US" u="sng" dirty="0" err="1">
                <a:solidFill>
                  <a:srgbClr val="00DA63"/>
                </a:solidFill>
              </a:rPr>
              <a:t>awozaj</a:t>
            </a:r>
            <a:r>
              <a:rPr lang="en-US" u="sng" dirty="0">
                <a:solidFill>
                  <a:srgbClr val="00DA63"/>
                </a:solidFill>
              </a:rPr>
              <a:t> / </a:t>
            </a:r>
            <a:r>
              <a:rPr lang="en-US" u="sng" dirty="0" err="1">
                <a:solidFill>
                  <a:srgbClr val="00DA63"/>
                </a:solidFill>
              </a:rPr>
              <a:t>wouze</a:t>
            </a:r>
            <a:r>
              <a:rPr lang="en-US" u="sng" dirty="0">
                <a:solidFill>
                  <a:srgbClr val="00DA63"/>
                </a:solidFill>
              </a:rPr>
              <a:t> </a:t>
            </a:r>
            <a:r>
              <a:rPr lang="en-US" u="sng" dirty="0" err="1">
                <a:solidFill>
                  <a:srgbClr val="00DA63"/>
                </a:solidFill>
              </a:rPr>
              <a:t>twòp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mennen</a:t>
            </a:r>
            <a:r>
              <a:rPr lang="en-US" dirty="0"/>
              <a:t> </a:t>
            </a:r>
            <a:r>
              <a:rPr lang="en-US" dirty="0" err="1"/>
              <a:t>plis</a:t>
            </a:r>
            <a:r>
              <a:rPr lang="en-US" dirty="0"/>
              <a:t> </a:t>
            </a:r>
            <a:r>
              <a:rPr lang="en-US" dirty="0" err="1"/>
              <a:t>maladi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plant </a:t>
            </a:r>
            <a:r>
              <a:rPr lang="en-US" dirty="0" err="1"/>
              <a:t>yo</a:t>
            </a:r>
            <a:r>
              <a:rPr lang="en-US" dirty="0"/>
              <a:t>, pi </a:t>
            </a:r>
            <a:r>
              <a:rPr lang="en-US" dirty="0" err="1"/>
              <a:t>gwo</a:t>
            </a:r>
            <a:r>
              <a:rPr lang="en-US" dirty="0"/>
              <a:t> </a:t>
            </a:r>
            <a:r>
              <a:rPr lang="en-US" dirty="0" err="1"/>
              <a:t>popilasyon</a:t>
            </a:r>
            <a:r>
              <a:rPr lang="en-US" dirty="0"/>
              <a:t> </a:t>
            </a:r>
            <a:r>
              <a:rPr lang="en-US" dirty="0" err="1"/>
              <a:t>ensèk</a:t>
            </a:r>
            <a:r>
              <a:rPr lang="en-US" dirty="0"/>
              <a:t> </a:t>
            </a:r>
            <a:r>
              <a:rPr lang="en-US" dirty="0" err="1"/>
              <a:t>nwizib</a:t>
            </a:r>
            <a:r>
              <a:rPr lang="en-US" dirty="0"/>
              <a:t> nan plant </a:t>
            </a:r>
            <a:r>
              <a:rPr lang="en-US" dirty="0" err="1"/>
              <a:t>yo</a:t>
            </a:r>
            <a:r>
              <a:rPr lang="en-US" dirty="0"/>
              <a:t>, </a:t>
            </a:r>
            <a:r>
              <a:rPr lang="en-US" dirty="0" err="1"/>
              <a:t>lavaj</a:t>
            </a:r>
            <a:r>
              <a:rPr lang="en-US" dirty="0"/>
              <a:t> 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ekoulman</a:t>
            </a:r>
            <a:r>
              <a:rPr lang="en-US" dirty="0"/>
              <a:t> </a:t>
            </a:r>
            <a:r>
              <a:rPr lang="en-US" dirty="0" err="1"/>
              <a:t>azòt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fosfò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Rezime repons yo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38862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Dlo</a:t>
            </a:r>
            <a:endParaRPr lang="en-US" dirty="0" smtClean="0"/>
          </a:p>
          <a:p>
            <a:r>
              <a:rPr lang="en-US" dirty="0" err="1" smtClean="0"/>
              <a:t>akwifè</a:t>
            </a:r>
            <a:endParaRPr lang="en-US" dirty="0" smtClean="0"/>
          </a:p>
          <a:p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responsab</a:t>
            </a:r>
            <a:r>
              <a:rPr lang="en-US" dirty="0"/>
              <a:t>, </a:t>
            </a:r>
            <a:r>
              <a:rPr lang="en-US" dirty="0" err="1" smtClean="0"/>
              <a:t>angrè</a:t>
            </a:r>
            <a:endParaRPr lang="en-US" dirty="0" smtClean="0"/>
          </a:p>
          <a:p>
            <a:r>
              <a:rPr lang="en-US" dirty="0" err="1" smtClean="0"/>
              <a:t>Detektè</a:t>
            </a:r>
            <a:endParaRPr lang="en-US" dirty="0" smtClean="0"/>
          </a:p>
          <a:p>
            <a:r>
              <a:rPr lang="en-US" dirty="0" err="1"/>
              <a:t>dizay</a:t>
            </a:r>
            <a:r>
              <a:rPr lang="en-US" dirty="0"/>
              <a:t> / </a:t>
            </a:r>
            <a:r>
              <a:rPr lang="en-US" dirty="0" err="1"/>
              <a:t>konsepsyon</a:t>
            </a:r>
            <a:r>
              <a:rPr lang="en-US" dirty="0"/>
              <a:t>,  </a:t>
            </a:r>
            <a:r>
              <a:rPr lang="en-US" dirty="0" err="1" smtClean="0"/>
              <a:t>diminye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resikle</a:t>
            </a:r>
            <a:endParaRPr lang="en-US" dirty="0" smtClean="0"/>
          </a:p>
          <a:p>
            <a:r>
              <a:rPr lang="fr-FR" dirty="0" err="1"/>
              <a:t>Eleman</a:t>
            </a:r>
            <a:r>
              <a:rPr lang="fr-FR" dirty="0"/>
              <a:t> </a:t>
            </a:r>
            <a:r>
              <a:rPr lang="fr-FR" dirty="0" err="1"/>
              <a:t>nitritif</a:t>
            </a:r>
            <a:r>
              <a:rPr lang="fr-FR" dirty="0"/>
              <a:t>, </a:t>
            </a:r>
            <a:r>
              <a:rPr lang="fr-FR" dirty="0" err="1"/>
              <a:t>ki</a:t>
            </a:r>
            <a:r>
              <a:rPr lang="fr-FR" dirty="0"/>
              <a:t> </a:t>
            </a:r>
            <a:r>
              <a:rPr lang="fr-FR" dirty="0" err="1"/>
              <a:t>pa</a:t>
            </a:r>
            <a:r>
              <a:rPr lang="fr-FR" dirty="0"/>
              <a:t> </a:t>
            </a:r>
            <a:r>
              <a:rPr lang="fr-FR" dirty="0" err="1"/>
              <a:t>fèt</a:t>
            </a:r>
            <a:r>
              <a:rPr lang="fr-FR" dirty="0"/>
              <a:t> pou </a:t>
            </a:r>
            <a:r>
              <a:rPr lang="fr-FR" dirty="0" smtClean="0"/>
              <a:t>sa</a:t>
            </a:r>
            <a:endParaRPr lang="en-US" dirty="0" smtClean="0"/>
          </a:p>
          <a:p>
            <a:r>
              <a:rPr lang="en-US" dirty="0" err="1"/>
              <a:t>anpeche</a:t>
            </a:r>
            <a:r>
              <a:rPr lang="en-US" dirty="0"/>
              <a:t>, </a:t>
            </a:r>
            <a:r>
              <a:rPr lang="en-US" dirty="0" err="1" smtClean="0"/>
              <a:t>pestisid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48200" y="1295400"/>
            <a:ext cx="4114800" cy="4811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8975" indent="-688975">
              <a:lnSpc>
                <a:spcPts val="4600"/>
              </a:lnSpc>
              <a:buFont typeface="+mj-lt"/>
              <a:buAutoNum type="arabicPeriod" startAt="9"/>
            </a:pPr>
            <a:r>
              <a:rPr lang="en-US" sz="3200" dirty="0" err="1" smtClean="0">
                <a:solidFill>
                  <a:schemeClr val="bg1"/>
                </a:solidFill>
                <a:latin typeface="Arial Narrow" pitchFamily="34" charset="0"/>
              </a:rPr>
              <a:t>presizyon</a:t>
            </a:r>
            <a:endParaRPr lang="en-US" sz="3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88975" indent="-688975">
              <a:lnSpc>
                <a:spcPts val="4600"/>
              </a:lnSpc>
              <a:buFont typeface="+mj-lt"/>
              <a:buAutoNum type="arabicPeriod" startAt="9"/>
            </a:pPr>
            <a:r>
              <a:rPr lang="en-US" sz="3200" dirty="0" err="1" smtClean="0">
                <a:solidFill>
                  <a:schemeClr val="bg1"/>
                </a:solidFill>
                <a:latin typeface="Arial Narrow" pitchFamily="34" charset="0"/>
              </a:rPr>
              <a:t>regilye</a:t>
            </a:r>
            <a:endParaRPr lang="en-US" sz="3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88975" indent="-688975">
              <a:lnSpc>
                <a:spcPts val="4600"/>
              </a:lnSpc>
              <a:buFont typeface="+mj-lt"/>
              <a:buAutoNum type="arabicPeriod" startAt="9"/>
            </a:pPr>
            <a:r>
              <a:rPr lang="en-US" sz="3200" dirty="0" err="1">
                <a:solidFill>
                  <a:schemeClr val="bg1"/>
                </a:solidFill>
                <a:latin typeface="Arial Narrow" pitchFamily="34" charset="0"/>
              </a:rPr>
              <a:t>Orè</a:t>
            </a: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 / </a:t>
            </a:r>
            <a:r>
              <a:rPr lang="en-US" sz="3200" dirty="0" err="1">
                <a:solidFill>
                  <a:schemeClr val="bg1"/>
                </a:solidFill>
                <a:latin typeface="Arial Narrow" pitchFamily="34" charset="0"/>
              </a:rPr>
              <a:t>Kalandriye</a:t>
            </a: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 Narrow" pitchFamily="34" charset="0"/>
              </a:rPr>
              <a:t>rasin</a:t>
            </a:r>
            <a:endParaRPr lang="en-US" sz="3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88975" indent="-688975">
              <a:lnSpc>
                <a:spcPts val="4600"/>
              </a:lnSpc>
              <a:buFont typeface="+mj-lt"/>
              <a:buAutoNum type="arabicPeriod" startAt="9"/>
            </a:pPr>
            <a:r>
              <a:rPr lang="en-US" sz="3200" dirty="0" err="1" smtClean="0">
                <a:solidFill>
                  <a:schemeClr val="bg1"/>
                </a:solidFill>
                <a:latin typeface="Arial Narrow" pitchFamily="34" charset="0"/>
              </a:rPr>
              <a:t>veritab</a:t>
            </a:r>
            <a:endParaRPr lang="en-US" sz="3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88975" indent="-688975">
              <a:lnSpc>
                <a:spcPts val="4600"/>
              </a:lnSpc>
              <a:buFont typeface="+mj-lt"/>
              <a:buAutoNum type="arabicPeriod" startAt="9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yon </a:t>
            </a:r>
            <a:r>
              <a:rPr lang="en-US" sz="3200" dirty="0" err="1" smtClean="0">
                <a:solidFill>
                  <a:schemeClr val="bg1"/>
                </a:solidFill>
                <a:latin typeface="Arial Narrow" pitchFamily="34" charset="0"/>
              </a:rPr>
              <a:t>sèl</a:t>
            </a:r>
            <a:endParaRPr lang="en-US" sz="3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88975" indent="-688975">
              <a:lnSpc>
                <a:spcPts val="4600"/>
              </a:lnSpc>
              <a:buFont typeface="+mj-lt"/>
              <a:buAutoNum type="arabicPeriod" startAt="9"/>
            </a:pPr>
            <a:r>
              <a:rPr lang="en-US" sz="3200" dirty="0" err="1">
                <a:solidFill>
                  <a:schemeClr val="bg1"/>
                </a:solidFill>
                <a:latin typeface="Arial Narrow" pitchFamily="34" charset="0"/>
              </a:rPr>
              <a:t>Etabli</a:t>
            </a:r>
            <a:endParaRPr lang="en-US" sz="3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88975" indent="-688975">
              <a:lnSpc>
                <a:spcPts val="4600"/>
              </a:lnSpc>
              <a:buFont typeface="+mj-lt"/>
              <a:buAutoNum type="arabicPeriod" startAt="9"/>
            </a:pPr>
            <a:r>
              <a:rPr lang="en-US" sz="3200" dirty="0" err="1">
                <a:solidFill>
                  <a:schemeClr val="bg1"/>
                </a:solidFill>
                <a:latin typeface="Arial Narrow" pitchFamily="34" charset="0"/>
              </a:rPr>
              <a:t>Twòp</a:t>
            </a: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 Narrow" pitchFamily="34" charset="0"/>
              </a:rPr>
              <a:t>awozaj</a:t>
            </a: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 / </a:t>
            </a:r>
            <a:r>
              <a:rPr lang="en-US" sz="3200" dirty="0" err="1">
                <a:solidFill>
                  <a:schemeClr val="bg1"/>
                </a:solidFill>
                <a:latin typeface="Arial Narrow" pitchFamily="34" charset="0"/>
              </a:rPr>
              <a:t>wouze</a:t>
            </a: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 Narrow" pitchFamily="34" charset="0"/>
              </a:rPr>
              <a:t>twòp</a:t>
            </a:r>
            <a:endParaRPr lang="en-US" sz="32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786"/>
            <a:ext cx="9144000" cy="12469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51316"/>
            <a:ext cx="1083553" cy="8126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614" y="3505200"/>
            <a:ext cx="7620000" cy="1066482"/>
          </a:xfrm>
        </p:spPr>
        <p:txBody>
          <a:bodyPr/>
          <a:lstStyle/>
          <a:p>
            <a:pPr algn="l"/>
            <a:r>
              <a:rPr lang="en-US" dirty="0" err="1"/>
              <a:t>Kesyon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1729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Entwodiksyon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5. </a:t>
            </a:r>
            <a:r>
              <a:rPr lang="en-US" dirty="0"/>
              <a:t>	</a:t>
            </a:r>
            <a:r>
              <a:rPr lang="en-US" dirty="0" err="1" smtClean="0"/>
              <a:t>Objektif</a:t>
            </a:r>
            <a:r>
              <a:rPr lang="en-US" dirty="0" smtClean="0"/>
              <a:t>  </a:t>
            </a:r>
            <a:r>
              <a:rPr lang="en-US" dirty="0"/>
              <a:t>GI-BMP </a:t>
            </a:r>
            <a:r>
              <a:rPr lang="en-US" dirty="0" err="1"/>
              <a:t>yo</a:t>
            </a:r>
            <a:r>
              <a:rPr lang="en-US" dirty="0"/>
              <a:t> gen </a:t>
            </a:r>
            <a:r>
              <a:rPr lang="en-US" dirty="0" err="1"/>
              <a:t>ladan</a:t>
            </a:r>
            <a:r>
              <a:rPr lang="en-US" dirty="0"/>
              <a:t> </a:t>
            </a:r>
            <a:r>
              <a:rPr lang="en-US" dirty="0" err="1"/>
              <a:t>diminye</a:t>
            </a:r>
            <a:r>
              <a:rPr lang="en-US" dirty="0"/>
              <a:t> </a:t>
            </a:r>
            <a:r>
              <a:rPr lang="en-US" dirty="0" err="1"/>
              <a:t>lavaj</a:t>
            </a:r>
            <a:r>
              <a:rPr lang="en-US" dirty="0"/>
              <a:t> </a:t>
            </a:r>
            <a:r>
              <a:rPr lang="en-US" dirty="0" err="1"/>
              <a:t>soti</a:t>
            </a:r>
            <a:r>
              <a:rPr lang="en-US" dirty="0"/>
              <a:t> nan </a:t>
            </a:r>
            <a:r>
              <a:rPr lang="en-US" dirty="0" err="1"/>
              <a:t>jaden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,   </a:t>
            </a:r>
            <a:r>
              <a:rPr lang="en-US" dirty="0" err="1"/>
              <a:t>itilize</a:t>
            </a:r>
            <a:r>
              <a:rPr lang="en-US" dirty="0"/>
              <a:t> </a:t>
            </a:r>
            <a:r>
              <a:rPr lang="en-US" dirty="0" err="1"/>
              <a:t>konsepsyon</a:t>
            </a:r>
            <a:r>
              <a:rPr lang="en-US" dirty="0"/>
              <a:t> </a:t>
            </a:r>
            <a:r>
              <a:rPr lang="en-US" dirty="0" err="1"/>
              <a:t>jaden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selekyon</a:t>
            </a:r>
            <a:r>
              <a:rPr lang="en-US" dirty="0"/>
              <a:t> plant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apwopriye</a:t>
            </a:r>
            <a:r>
              <a:rPr lang="en-US" dirty="0"/>
              <a:t>, </a:t>
            </a:r>
            <a:r>
              <a:rPr lang="en-US" dirty="0" err="1"/>
              <a:t>itilize</a:t>
            </a:r>
            <a:r>
              <a:rPr lang="en-US" dirty="0"/>
              <a:t> </a:t>
            </a:r>
            <a:r>
              <a:rPr lang="en-US" dirty="0" err="1"/>
              <a:t>pousantaj</a:t>
            </a:r>
            <a:r>
              <a:rPr lang="en-US" dirty="0"/>
              <a:t>/to </a:t>
            </a:r>
            <a:r>
              <a:rPr lang="en-US" dirty="0" err="1"/>
              <a:t>ki</a:t>
            </a:r>
            <a:r>
              <a:rPr lang="en-US" dirty="0"/>
              <a:t>   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 err="1" smtClean="0">
                <a:solidFill>
                  <a:srgbClr val="00DA63"/>
                </a:solidFill>
              </a:rPr>
              <a:t>apwopriye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dirty="0" smtClean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metòd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aplike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angrè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irigasyon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, </a:t>
            </a:r>
            <a:r>
              <a:rPr lang="en-US" dirty="0" err="1"/>
              <a:t>epi</a:t>
            </a:r>
            <a:r>
              <a:rPr lang="en-US" dirty="0"/>
              <a:t>  </a:t>
            </a:r>
            <a:r>
              <a:rPr lang="en-US" dirty="0" err="1"/>
              <a:t>itilize</a:t>
            </a:r>
            <a:r>
              <a:rPr lang="en-US" dirty="0"/>
              <a:t> </a:t>
            </a:r>
            <a:r>
              <a:rPr lang="en-US" dirty="0" err="1"/>
              <a:t>pratik</a:t>
            </a:r>
            <a:r>
              <a:rPr lang="en-US" dirty="0"/>
              <a:t> </a:t>
            </a:r>
            <a:r>
              <a:rPr lang="en-US" dirty="0" err="1"/>
              <a:t>Jesyon</a:t>
            </a:r>
            <a:r>
              <a:rPr lang="en-US" dirty="0"/>
              <a:t> </a:t>
            </a:r>
            <a:r>
              <a:rPr lang="en-US" dirty="0" err="1"/>
              <a:t>kont</a:t>
            </a:r>
            <a:r>
              <a:rPr lang="en-US" dirty="0"/>
              <a:t> </a:t>
            </a:r>
            <a:r>
              <a:rPr lang="en-US" dirty="0" err="1"/>
              <a:t>Ensèk</a:t>
            </a:r>
            <a:r>
              <a:rPr lang="en-US" dirty="0"/>
              <a:t> </a:t>
            </a:r>
            <a:r>
              <a:rPr lang="en-US" dirty="0" err="1"/>
              <a:t>nuizib</a:t>
            </a:r>
            <a:r>
              <a:rPr lang="en-US" dirty="0"/>
              <a:t> </a:t>
            </a:r>
            <a:r>
              <a:rPr lang="en-US" dirty="0" err="1"/>
              <a:t>kidonk</a:t>
            </a:r>
            <a:r>
              <a:rPr lang="en-US" dirty="0"/>
              <a:t> integrated pest management </a:t>
            </a:r>
            <a:r>
              <a:rPr lang="en-US" u="sng" dirty="0" smtClean="0">
                <a:solidFill>
                  <a:srgbClr val="00DA63"/>
                </a:solidFill>
              </a:rPr>
              <a:t>(  </a:t>
            </a:r>
            <a:r>
              <a:rPr lang="en-US" u="sng" dirty="0">
                <a:solidFill>
                  <a:srgbClr val="00DA63"/>
                </a:solidFill>
              </a:rPr>
              <a:t>IPM  )</a:t>
            </a:r>
            <a:r>
              <a:rPr lang="en-US" dirty="0"/>
              <a:t> an </a:t>
            </a:r>
            <a:r>
              <a:rPr lang="en-US" dirty="0" err="1"/>
              <a:t>anglè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786"/>
            <a:ext cx="9144000" cy="12469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232025"/>
          </a:xfrm>
        </p:spPr>
        <p:txBody>
          <a:bodyPr>
            <a:normAutofit/>
          </a:bodyPr>
          <a:lstStyle/>
          <a:p>
            <a:pPr algn="l"/>
            <a:r>
              <a:rPr lang="en-US" sz="24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Nan-Gou </a:t>
            </a:r>
            <a:r>
              <a:rPr lang="en-US" sz="24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Laflorid</a:t>
            </a:r>
            <a:r>
              <a:rPr lang="en-US" sz="2400" dirty="0">
                <a:solidFill>
                  <a:srgbClr val="FFFFFF"/>
                </a:solidFill>
                <a:latin typeface="+mn-lt"/>
              </a:rPr>
              <a:t/>
            </a:r>
            <a:br>
              <a:rPr lang="en-US" sz="2400" dirty="0">
                <a:solidFill>
                  <a:srgbClr val="FFFFFF"/>
                </a:solidFill>
                <a:latin typeface="+mn-lt"/>
              </a:rPr>
            </a:br>
            <a:r>
              <a:rPr lang="en-US" sz="3200" cap="all" spc="-80" dirty="0">
                <a:solidFill>
                  <a:srgbClr val="92D050"/>
                </a:solidFill>
                <a:latin typeface="Arial Black" panose="020B0A04020102020204" pitchFamily="34" charset="0"/>
              </a:rPr>
              <a:t>Pi bon </a:t>
            </a:r>
            <a:r>
              <a:rPr lang="en-US" sz="3200" cap="all" spc="-80" dirty="0" err="1">
                <a:solidFill>
                  <a:srgbClr val="92D050"/>
                </a:solidFill>
                <a:latin typeface="Arial Black" panose="020B0A04020102020204" pitchFamily="34" charset="0"/>
              </a:rPr>
              <a:t>pratik</a:t>
            </a:r>
            <a:r>
              <a:rPr lang="en-US" sz="3200" cap="all" spc="-80" dirty="0">
                <a:solidFill>
                  <a:srgbClr val="92D050"/>
                </a:solidFill>
                <a:latin typeface="Arial Black" panose="020B0A04020102020204" pitchFamily="34" charset="0"/>
              </a:rPr>
              <a:t> </a:t>
            </a:r>
            <a:r>
              <a:rPr lang="en-US" sz="3200" cap="all" spc="-80" dirty="0" err="1">
                <a:solidFill>
                  <a:srgbClr val="92D050"/>
                </a:solidFill>
                <a:latin typeface="Arial Black" panose="020B0A04020102020204" pitchFamily="34" charset="0"/>
              </a:rPr>
              <a:t>jesyon</a:t>
            </a:r>
            <a:r>
              <a:rPr lang="en-US" sz="2400" dirty="0">
                <a:solidFill>
                  <a:srgbClr val="FFFFFF"/>
                </a:solidFill>
                <a:latin typeface="+mn-lt"/>
              </a:rPr>
              <a:t/>
            </a:r>
            <a:br>
              <a:rPr lang="en-US" sz="2400" dirty="0">
                <a:solidFill>
                  <a:srgbClr val="FFFFFF"/>
                </a:solidFill>
                <a:latin typeface="+mn-lt"/>
              </a:rPr>
            </a:br>
            <a:r>
              <a:rPr lang="en-US" sz="24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Pou</a:t>
            </a:r>
            <a:r>
              <a:rPr lang="en-US" sz="24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24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pwoteksyon</a:t>
            </a:r>
            <a:r>
              <a:rPr lang="en-US" sz="24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24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resous</a:t>
            </a:r>
            <a:r>
              <a:rPr lang="en-US" sz="24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24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dlo</a:t>
            </a:r>
            <a:r>
              <a:rPr lang="en-US" sz="24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24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daprè</a:t>
            </a:r>
            <a:r>
              <a:rPr lang="en-US" sz="24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24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endistri</a:t>
            </a:r>
            <a:r>
              <a:rPr lang="en-US" sz="24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br>
              <a:rPr lang="en-US" sz="2400" cap="all" spc="-80" dirty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24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vèt</a:t>
            </a:r>
            <a:r>
              <a:rPr lang="en-US" sz="24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2400" cap="all" spc="-80" dirty="0" err="1">
                <a:solidFill>
                  <a:srgbClr val="FFFFFF"/>
                </a:solidFill>
                <a:latin typeface="Arial" panose="020B0604020202020204" pitchFamily="34" charset="0"/>
              </a:rPr>
              <a:t>yo</a:t>
            </a:r>
            <a:r>
              <a:rPr lang="en-US" sz="2400" cap="all" spc="-80" dirty="0">
                <a:solidFill>
                  <a:srgbClr val="FFFFFF"/>
                </a:solidFill>
                <a:latin typeface="Arial" panose="020B0604020202020204" pitchFamily="34" charset="0"/>
              </a:rPr>
              <a:t>.</a:t>
            </a:r>
            <a:r>
              <a:rPr lang="en-US" sz="3200" dirty="0">
                <a:solidFill>
                  <a:srgbClr val="FFFFFF"/>
                </a:solidFill>
              </a:rPr>
              <a:t/>
            </a:r>
            <a:br>
              <a:rPr lang="en-US" sz="3200" dirty="0">
                <a:solidFill>
                  <a:srgbClr val="FFFFFF"/>
                </a:solidFill>
              </a:rPr>
            </a:b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412787"/>
            <a:ext cx="7086600" cy="1246908"/>
          </a:xfrm>
        </p:spPr>
        <p:txBody>
          <a:bodyPr>
            <a:noAutofit/>
          </a:bodyPr>
          <a:lstStyle/>
          <a:p>
            <a:r>
              <a:rPr lang="en-US" sz="1800" cap="all" spc="120" dirty="0">
                <a:latin typeface="Arial Black" panose="020B0A04020102020204" pitchFamily="34" charset="0"/>
              </a:rPr>
              <a:t>Pi bon </a:t>
            </a:r>
            <a:r>
              <a:rPr lang="en-US" sz="1800" cap="all" spc="120" dirty="0" err="1">
                <a:latin typeface="Arial Black" panose="020B0A04020102020204" pitchFamily="34" charset="0"/>
              </a:rPr>
              <a:t>pratik</a:t>
            </a:r>
            <a:r>
              <a:rPr lang="en-US" sz="1800" cap="all" spc="120" dirty="0">
                <a:latin typeface="Arial Black" panose="020B0A04020102020204" pitchFamily="34" charset="0"/>
              </a:rPr>
              <a:t> </a:t>
            </a:r>
            <a:r>
              <a:rPr lang="en-US" sz="1800" cap="all" spc="120" dirty="0" err="1">
                <a:latin typeface="Arial Black" panose="020B0A04020102020204" pitchFamily="34" charset="0"/>
              </a:rPr>
              <a:t>jesyon</a:t>
            </a:r>
            <a:r>
              <a:rPr lang="en-US" sz="1800" cap="all" spc="120" dirty="0">
                <a:latin typeface="Arial Black" panose="020B0A04020102020204" pitchFamily="34" charset="0"/>
              </a:rPr>
              <a:t>, </a:t>
            </a:r>
            <a:r>
              <a:rPr lang="en-US" sz="1800" cap="all" spc="120" dirty="0" err="1">
                <a:latin typeface="Arial Black" panose="020B0A04020102020204" pitchFamily="34" charset="0"/>
              </a:rPr>
              <a:t>endistri</a:t>
            </a:r>
            <a:r>
              <a:rPr lang="en-US" sz="1800" cap="all" spc="120" dirty="0">
                <a:latin typeface="Arial Black" panose="020B0A04020102020204" pitchFamily="34" charset="0"/>
              </a:rPr>
              <a:t> </a:t>
            </a:r>
            <a:r>
              <a:rPr lang="en-US" sz="1800" cap="all" spc="120" dirty="0" err="1">
                <a:latin typeface="Arial Black" panose="020B0A04020102020204" pitchFamily="34" charset="0"/>
              </a:rPr>
              <a:t>vèt</a:t>
            </a:r>
            <a:r>
              <a:rPr lang="en-US" sz="1800" cap="all" spc="120" dirty="0">
                <a:latin typeface="Arial Black" panose="020B0A04020102020204" pitchFamily="34" charset="0"/>
              </a:rPr>
              <a:t> (GI-BMP)</a:t>
            </a:r>
          </a:p>
          <a:p>
            <a:pPr>
              <a:spcBef>
                <a:spcPts val="0"/>
              </a:spcBef>
            </a:pPr>
            <a:endParaRPr lang="en-US" sz="1800" dirty="0" smtClean="0">
              <a:solidFill>
                <a:srgbClr val="1BC8DF"/>
              </a:solidFill>
              <a:cs typeface="Arial" panose="020B0604020202020204" pitchFamily="34" charset="0"/>
            </a:endParaRPr>
          </a:p>
          <a:p>
            <a:r>
              <a:rPr lang="en-US" sz="2800" b="1" spc="12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Modil</a:t>
            </a:r>
            <a:r>
              <a:rPr lang="en-US" sz="2800" b="1" spc="12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1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5: </a:t>
            </a:r>
            <a:r>
              <a:rPr lang="en-US" sz="2800" b="1" spc="1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Angrè</a:t>
            </a:r>
            <a:endParaRPr lang="en-US" sz="2800" b="1" spc="12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81400"/>
            <a:ext cx="1083553" cy="81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16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Angrè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Yon 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angrè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kapab</a:t>
            </a:r>
            <a:r>
              <a:rPr lang="en-US" dirty="0"/>
              <a:t> </a:t>
            </a:r>
            <a:r>
              <a:rPr lang="en-US" dirty="0" err="1"/>
              <a:t>genyen</a:t>
            </a:r>
            <a:r>
              <a:rPr lang="en-US" dirty="0"/>
              <a:t> </a:t>
            </a:r>
            <a:r>
              <a:rPr lang="en-US" dirty="0" err="1"/>
              <a:t>youn</a:t>
            </a:r>
            <a:r>
              <a:rPr lang="en-US" dirty="0"/>
              <a:t> 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plizyè</a:t>
            </a:r>
            <a:r>
              <a:rPr lang="en-US" dirty="0"/>
              <a:t> </a:t>
            </a:r>
            <a:r>
              <a:rPr lang="en-US" dirty="0" err="1"/>
              <a:t>eleman</a:t>
            </a:r>
            <a:r>
              <a:rPr lang="en-US" dirty="0"/>
              <a:t> </a:t>
            </a:r>
            <a:r>
              <a:rPr lang="en-US" dirty="0" err="1"/>
              <a:t>nitritif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plant; </a:t>
            </a:r>
            <a:r>
              <a:rPr lang="en-US" dirty="0" err="1"/>
              <a:t>ankouraje</a:t>
            </a:r>
            <a:r>
              <a:rPr lang="en-US" dirty="0"/>
              <a:t> </a:t>
            </a:r>
            <a:r>
              <a:rPr lang="en-US" dirty="0" err="1"/>
              <a:t>kwasans</a:t>
            </a:r>
            <a:r>
              <a:rPr lang="en-US" dirty="0"/>
              <a:t> plant; </a:t>
            </a:r>
            <a:r>
              <a:rPr lang="en-US" dirty="0" err="1"/>
              <a:t>kontwole</a:t>
            </a:r>
            <a:r>
              <a:rPr lang="en-US" dirty="0"/>
              <a:t> pH </a:t>
            </a:r>
            <a:r>
              <a:rPr lang="en-US" dirty="0" err="1"/>
              <a:t>tè</a:t>
            </a:r>
            <a:r>
              <a:rPr lang="en-US" dirty="0"/>
              <a:t>; </a:t>
            </a:r>
            <a:r>
              <a:rPr lang="en-US" dirty="0" err="1"/>
              <a:t>oswa</a:t>
            </a:r>
            <a:r>
              <a:rPr lang="en-US" dirty="0"/>
              <a:t> bay </a:t>
            </a:r>
            <a:r>
              <a:rPr lang="en-US" dirty="0" err="1"/>
              <a:t>anrichisman</a:t>
            </a:r>
            <a:r>
              <a:rPr lang="en-US" dirty="0"/>
              <a:t> 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lòt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korektif</a:t>
            </a:r>
            <a:r>
              <a:rPr lang="en-US" dirty="0"/>
              <a:t> nan </a:t>
            </a:r>
            <a:r>
              <a:rPr lang="en-US" dirty="0" err="1"/>
              <a:t>tè</a:t>
            </a:r>
            <a:r>
              <a:rPr lang="en-US" dirty="0"/>
              <a:t> a.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Angrè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/>
              <a:t>	</a:t>
            </a:r>
            <a:r>
              <a:rPr lang="en-US" dirty="0" err="1"/>
              <a:t>Tè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iben</a:t>
            </a:r>
            <a:r>
              <a:rPr lang="en-US" u="sng" dirty="0">
                <a:solidFill>
                  <a:srgbClr val="00DA63"/>
                </a:solidFill>
              </a:rPr>
              <a:t> / </a:t>
            </a:r>
            <a:r>
              <a:rPr lang="en-US" u="sng" dirty="0" err="1">
                <a:solidFill>
                  <a:srgbClr val="00DA63"/>
                </a:solidFill>
              </a:rPr>
              <a:t>lavil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trè</a:t>
            </a:r>
            <a:r>
              <a:rPr lang="en-US" dirty="0"/>
              <a:t> </a:t>
            </a:r>
            <a:r>
              <a:rPr lang="en-US" dirty="0" err="1"/>
              <a:t>varyab</a:t>
            </a:r>
            <a:r>
              <a:rPr lang="en-US" dirty="0"/>
              <a:t> nan </a:t>
            </a:r>
            <a:r>
              <a:rPr lang="en-US" dirty="0" err="1"/>
              <a:t>eleman</a:t>
            </a:r>
            <a:r>
              <a:rPr lang="en-US" dirty="0"/>
              <a:t> </a:t>
            </a:r>
            <a:r>
              <a:rPr lang="en-US" dirty="0" err="1"/>
              <a:t>nitritif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disponiblite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, </a:t>
            </a:r>
            <a:r>
              <a:rPr lang="en-US" dirty="0" err="1"/>
              <a:t>kidonk</a:t>
            </a:r>
            <a:r>
              <a:rPr lang="en-US" dirty="0"/>
              <a:t> </a:t>
            </a:r>
            <a:r>
              <a:rPr lang="en-US" dirty="0" err="1"/>
              <a:t>eleman</a:t>
            </a:r>
            <a:r>
              <a:rPr lang="en-US" dirty="0"/>
              <a:t> </a:t>
            </a:r>
            <a:r>
              <a:rPr lang="en-US" dirty="0" err="1"/>
              <a:t>nitritif</a:t>
            </a:r>
            <a:r>
              <a:rPr lang="en-US" dirty="0"/>
              <a:t> </a:t>
            </a:r>
            <a:r>
              <a:rPr lang="en-US" dirty="0" err="1"/>
              <a:t>siplemantè</a:t>
            </a:r>
            <a:r>
              <a:rPr lang="en-US" dirty="0"/>
              <a:t> </a:t>
            </a:r>
            <a:r>
              <a:rPr lang="en-US" dirty="0" err="1"/>
              <a:t>kapab</a:t>
            </a:r>
            <a:r>
              <a:rPr lang="en-US" dirty="0"/>
              <a:t> </a:t>
            </a:r>
            <a:r>
              <a:rPr lang="en-US" dirty="0" err="1"/>
              <a:t>nesesè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korije</a:t>
            </a:r>
            <a:r>
              <a:rPr lang="en-US" dirty="0"/>
              <a:t> 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anpeche</a:t>
            </a:r>
            <a:r>
              <a:rPr lang="en-US" dirty="0"/>
              <a:t> </a:t>
            </a:r>
            <a:r>
              <a:rPr lang="en-US" dirty="0" err="1"/>
              <a:t>feblès</a:t>
            </a:r>
            <a:r>
              <a:rPr lang="en-US" dirty="0"/>
              <a:t>/</a:t>
            </a:r>
            <a:r>
              <a:rPr lang="en-US" dirty="0" err="1"/>
              <a:t>defisyans</a:t>
            </a:r>
            <a:r>
              <a:rPr lang="en-US" dirty="0"/>
              <a:t> nan </a:t>
            </a:r>
            <a:r>
              <a:rPr lang="en-US" dirty="0" err="1"/>
              <a:t>eleman</a:t>
            </a:r>
            <a:r>
              <a:rPr lang="en-US" dirty="0"/>
              <a:t> </a:t>
            </a:r>
            <a:r>
              <a:rPr lang="en-US" dirty="0" err="1"/>
              <a:t>nitritif</a:t>
            </a:r>
            <a:r>
              <a:rPr lang="en-US" dirty="0"/>
              <a:t>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Angrè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/>
              <a:t>	Plant </a:t>
            </a:r>
            <a:r>
              <a:rPr lang="en-US" dirty="0" err="1"/>
              <a:t>ki</a:t>
            </a:r>
            <a:r>
              <a:rPr lang="en-US" dirty="0"/>
              <a:t> gen </a:t>
            </a:r>
            <a:r>
              <a:rPr lang="en-US" dirty="0" err="1"/>
              <a:t>defisyans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kwonik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gen </a:t>
            </a:r>
            <a:r>
              <a:rPr lang="en-US" dirty="0" err="1"/>
              <a:t>dwa</a:t>
            </a:r>
            <a:r>
              <a:rPr lang="en-US" dirty="0"/>
              <a:t> pa </a:t>
            </a:r>
            <a:r>
              <a:rPr lang="en-US" dirty="0" err="1"/>
              <a:t>apwopriye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kondisyon</a:t>
            </a:r>
            <a:r>
              <a:rPr lang="en-US" dirty="0"/>
              <a:t> sit la. </a:t>
            </a:r>
            <a:r>
              <a:rPr lang="en-US" dirty="0" err="1"/>
              <a:t>Chwazi</a:t>
            </a:r>
            <a:r>
              <a:rPr lang="en-US" dirty="0"/>
              <a:t> plant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adapte</a:t>
            </a:r>
            <a:r>
              <a:rPr lang="en-US" dirty="0"/>
              <a:t> pi </a:t>
            </a:r>
            <a:r>
              <a:rPr lang="en-US" dirty="0" err="1"/>
              <a:t>byen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zòn</a:t>
            </a:r>
            <a:r>
              <a:rPr lang="en-US" dirty="0"/>
              <a:t>/</a:t>
            </a:r>
            <a:r>
              <a:rPr lang="en-US" dirty="0" err="1"/>
              <a:t>jaden</a:t>
            </a:r>
            <a:r>
              <a:rPr lang="en-US" dirty="0"/>
              <a:t> an.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Angrè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4.	Pa </a:t>
            </a:r>
            <a:r>
              <a:rPr lang="en-US" dirty="0"/>
              <a:t>mete </a:t>
            </a:r>
            <a:r>
              <a:rPr lang="en-US" dirty="0" err="1"/>
              <a:t>angrè</a:t>
            </a:r>
            <a:r>
              <a:rPr lang="en-US" dirty="0"/>
              <a:t> nan </a:t>
            </a:r>
            <a:r>
              <a:rPr lang="en-US" dirty="0" err="1"/>
              <a:t>gazon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pandan</a:t>
            </a:r>
            <a:r>
              <a:rPr lang="en-US" dirty="0"/>
              <a:t> </a:t>
            </a:r>
            <a:r>
              <a:rPr lang="en-US" dirty="0" err="1"/>
              <a:t>mwa</a:t>
            </a:r>
            <a:r>
              <a:rPr lang="en-US" dirty="0"/>
              <a:t> </a:t>
            </a:r>
            <a:r>
              <a:rPr lang="en-US" dirty="0" err="1"/>
              <a:t>sezon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ivè</a:t>
            </a:r>
            <a:r>
              <a:rPr lang="en-US" u="sng" dirty="0">
                <a:solidFill>
                  <a:srgbClr val="00DA63"/>
                </a:solidFill>
              </a:rPr>
              <a:t> / </a:t>
            </a:r>
            <a:r>
              <a:rPr lang="en-US" u="sng" dirty="0" err="1">
                <a:solidFill>
                  <a:srgbClr val="00DA63"/>
                </a:solidFill>
              </a:rPr>
              <a:t>livè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w’ap</a:t>
            </a:r>
            <a:r>
              <a:rPr lang="en-US" dirty="0"/>
              <a:t> </a:t>
            </a:r>
            <a:r>
              <a:rPr lang="en-US" dirty="0" err="1"/>
              <a:t>viv</a:t>
            </a:r>
            <a:r>
              <a:rPr lang="en-US" dirty="0"/>
              <a:t> nan yon </a:t>
            </a:r>
            <a:r>
              <a:rPr lang="en-US" dirty="0" err="1"/>
              <a:t>zòn</a:t>
            </a:r>
            <a:r>
              <a:rPr lang="en-US" dirty="0"/>
              <a:t>/</a:t>
            </a:r>
            <a:r>
              <a:rPr lang="en-US" dirty="0" err="1"/>
              <a:t>lokalite</a:t>
            </a:r>
            <a:r>
              <a:rPr lang="en-US" dirty="0"/>
              <a:t> </a:t>
            </a:r>
            <a:r>
              <a:rPr lang="en-US" dirty="0" err="1"/>
              <a:t>kote</a:t>
            </a:r>
            <a:r>
              <a:rPr lang="en-US" dirty="0"/>
              <a:t> </a:t>
            </a:r>
            <a:r>
              <a:rPr lang="en-US" dirty="0" err="1"/>
              <a:t>gazon</a:t>
            </a:r>
            <a:r>
              <a:rPr lang="en-US" dirty="0"/>
              <a:t> pa </a:t>
            </a:r>
            <a:r>
              <a:rPr lang="en-US" dirty="0" err="1"/>
              <a:t>grandi</a:t>
            </a:r>
            <a:r>
              <a:rPr lang="en-US" dirty="0"/>
              <a:t> </a:t>
            </a:r>
            <a:r>
              <a:rPr lang="en-US" dirty="0" err="1"/>
              <a:t>aktivman</a:t>
            </a:r>
            <a:r>
              <a:rPr lang="en-US" dirty="0"/>
              <a:t> nan </a:t>
            </a:r>
            <a:r>
              <a:rPr lang="en-US" dirty="0" err="1"/>
              <a:t>sezon</a:t>
            </a:r>
            <a:r>
              <a:rPr lang="en-US" dirty="0"/>
              <a:t> </a:t>
            </a:r>
            <a:r>
              <a:rPr lang="en-US" dirty="0" err="1"/>
              <a:t>livè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Angrè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5. </a:t>
            </a:r>
            <a:r>
              <a:rPr lang="en-US" dirty="0"/>
              <a:t>	</a:t>
            </a:r>
            <a:r>
              <a:rPr lang="en-US" dirty="0" err="1"/>
              <a:t>Awozaj</a:t>
            </a:r>
            <a:r>
              <a:rPr lang="en-US" dirty="0"/>
              <a:t> </a:t>
            </a:r>
            <a:r>
              <a:rPr lang="en-US" dirty="0" err="1"/>
              <a:t>Angrè</a:t>
            </a:r>
            <a:r>
              <a:rPr lang="en-US" dirty="0"/>
              <a:t> ta </a:t>
            </a:r>
            <a:r>
              <a:rPr lang="en-US" dirty="0" err="1"/>
              <a:t>dwe</a:t>
            </a:r>
            <a:r>
              <a:rPr lang="en-US" dirty="0"/>
              <a:t> </a:t>
            </a:r>
            <a:r>
              <a:rPr lang="en-US" dirty="0" err="1"/>
              <a:t>fèt</a:t>
            </a:r>
            <a:r>
              <a:rPr lang="en-US" dirty="0"/>
              <a:t> nan </a:t>
            </a:r>
            <a:r>
              <a:rPr lang="en-US" dirty="0" err="1"/>
              <a:t>gazon</a:t>
            </a:r>
            <a:r>
              <a:rPr lang="en-US" dirty="0"/>
              <a:t> an </a:t>
            </a:r>
            <a:r>
              <a:rPr lang="en-US" dirty="0" err="1"/>
              <a:t>lè</a:t>
            </a:r>
            <a:r>
              <a:rPr lang="en-US" dirty="0"/>
              <a:t> </a:t>
            </a:r>
            <a:r>
              <a:rPr lang="en-US" dirty="0" err="1"/>
              <a:t>rasin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lans</a:t>
            </a:r>
            <a:r>
              <a:rPr lang="en-US" dirty="0"/>
              <a:t> </a:t>
            </a:r>
            <a:r>
              <a:rPr lang="en-US" dirty="0" err="1"/>
              <a:t>fèy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ap</a:t>
            </a:r>
            <a:r>
              <a:rPr lang="en-US" dirty="0"/>
              <a:t> </a:t>
            </a:r>
            <a:r>
              <a:rPr lang="en-US" dirty="0" err="1"/>
              <a:t>grandi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aktivman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redwi</a:t>
            </a:r>
            <a:r>
              <a:rPr lang="en-US" dirty="0"/>
              <a:t> </a:t>
            </a:r>
            <a:r>
              <a:rPr lang="en-US" dirty="0" err="1"/>
              <a:t>potansyèl</a:t>
            </a:r>
            <a:r>
              <a:rPr lang="en-US" dirty="0"/>
              <a:t> </a:t>
            </a:r>
            <a:r>
              <a:rPr lang="en-US" dirty="0" err="1"/>
              <a:t>lavaj</a:t>
            </a:r>
            <a:r>
              <a:rPr lang="en-US" dirty="0"/>
              <a:t> 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eleman</a:t>
            </a:r>
            <a:r>
              <a:rPr lang="en-US" u="sng" dirty="0">
                <a:solidFill>
                  <a:srgbClr val="00DA63"/>
                </a:solidFill>
              </a:rPr>
              <a:t> </a:t>
            </a:r>
            <a:r>
              <a:rPr lang="en-US" u="sng" dirty="0" err="1">
                <a:solidFill>
                  <a:srgbClr val="00DA63"/>
                </a:solidFill>
              </a:rPr>
              <a:t>nitritif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Angrè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315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6. </a:t>
            </a:r>
            <a:r>
              <a:rPr lang="en-US" dirty="0"/>
              <a:t>	</a:t>
            </a:r>
            <a:r>
              <a:rPr lang="en-US" dirty="0" err="1"/>
              <a:t>Gazon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fèk</a:t>
            </a:r>
            <a:r>
              <a:rPr lang="en-US" dirty="0"/>
              <a:t> </a:t>
            </a:r>
            <a:r>
              <a:rPr lang="en-US" dirty="0" err="1"/>
              <a:t>plante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branch </a:t>
            </a:r>
            <a:r>
              <a:rPr lang="en-US" dirty="0" err="1"/>
              <a:t>yo</a:t>
            </a:r>
            <a:r>
              <a:rPr lang="en-US" dirty="0"/>
              <a:t> pa ta </a:t>
            </a:r>
            <a:r>
              <a:rPr lang="en-US" dirty="0" err="1"/>
              <a:t>dwe</a:t>
            </a:r>
            <a:r>
              <a:rPr lang="en-US" dirty="0"/>
              <a:t> </a:t>
            </a:r>
            <a:r>
              <a:rPr lang="en-US" dirty="0" err="1"/>
              <a:t>jwenn</a:t>
            </a:r>
            <a:r>
              <a:rPr lang="en-US" dirty="0"/>
              <a:t> </a:t>
            </a:r>
            <a:r>
              <a:rPr lang="en-US" dirty="0" err="1"/>
              <a:t>angrè</a:t>
            </a:r>
            <a:r>
              <a:rPr lang="en-US" dirty="0"/>
              <a:t> pi bone </a:t>
            </a:r>
            <a:r>
              <a:rPr lang="en-US" dirty="0" err="1"/>
              <a:t>pase</a:t>
            </a:r>
            <a:r>
              <a:rPr lang="en-US" dirty="0"/>
              <a:t> 30-60 </a:t>
            </a:r>
            <a:r>
              <a:rPr lang="en-US" dirty="0" err="1"/>
              <a:t>apre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fin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plante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.</a:t>
            </a:r>
            <a:endParaRPr lang="en-US" b="1" dirty="0">
              <a:solidFill>
                <a:srgbClr val="00DA63"/>
              </a:solidFill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Angrè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7. </a:t>
            </a:r>
            <a:r>
              <a:rPr lang="en-US" dirty="0"/>
              <a:t>	</a:t>
            </a:r>
            <a:r>
              <a:rPr lang="en-US" dirty="0" err="1"/>
              <a:t>Pyebwa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deja</a:t>
            </a:r>
            <a:r>
              <a:rPr lang="en-US" dirty="0"/>
              <a:t> </a:t>
            </a:r>
            <a:r>
              <a:rPr lang="en-US" dirty="0" err="1"/>
              <a:t>etabli</a:t>
            </a:r>
            <a:r>
              <a:rPr lang="en-US" dirty="0"/>
              <a:t> nan </a:t>
            </a:r>
            <a:r>
              <a:rPr lang="en-US" dirty="0" err="1"/>
              <a:t>zòn</a:t>
            </a:r>
            <a:r>
              <a:rPr lang="en-US" dirty="0"/>
              <a:t> </a:t>
            </a:r>
            <a:r>
              <a:rPr lang="en-US" dirty="0" err="1"/>
              <a:t>kote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fertilize </a:t>
            </a:r>
            <a:r>
              <a:rPr lang="en-US" dirty="0" err="1"/>
              <a:t>gazon</a:t>
            </a:r>
            <a:r>
              <a:rPr lang="en-US" dirty="0"/>
              <a:t> </a:t>
            </a:r>
            <a:r>
              <a:rPr lang="en-US" dirty="0" err="1"/>
              <a:t>regilyèman</a:t>
            </a:r>
            <a:r>
              <a:rPr lang="en-US" dirty="0"/>
              <a:t> </a:t>
            </a:r>
            <a:r>
              <a:rPr lang="en-US" dirty="0" err="1"/>
              <a:t>kapab</a:t>
            </a:r>
            <a:r>
              <a:rPr lang="en-US" dirty="0"/>
              <a:t> pa </a:t>
            </a:r>
            <a:r>
              <a:rPr lang="en-US" dirty="0" err="1"/>
              <a:t>mande</a:t>
            </a:r>
            <a:r>
              <a:rPr lang="en-US" dirty="0"/>
              <a:t> </a:t>
            </a:r>
            <a:r>
              <a:rPr lang="en-US" dirty="0" err="1"/>
              <a:t>eleman</a:t>
            </a:r>
            <a:r>
              <a:rPr lang="en-US" dirty="0"/>
              <a:t> </a:t>
            </a:r>
            <a:r>
              <a:rPr lang="en-US" dirty="0" err="1"/>
              <a:t>nitritif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siplemantè</a:t>
            </a:r>
            <a:r>
              <a:rPr lang="en-US" u="sng" dirty="0">
                <a:solidFill>
                  <a:srgbClr val="00DA63"/>
                </a:solidFill>
              </a:rPr>
              <a:t> / </a:t>
            </a:r>
            <a:r>
              <a:rPr lang="en-US" u="sng" dirty="0" err="1">
                <a:solidFill>
                  <a:srgbClr val="00DA63"/>
                </a:solidFill>
              </a:rPr>
              <a:t>anplis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sof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montre</a:t>
            </a:r>
            <a:r>
              <a:rPr lang="en-US" dirty="0"/>
              <a:t> </a:t>
            </a:r>
            <a:r>
              <a:rPr lang="en-US" dirty="0" err="1"/>
              <a:t>sentòm</a:t>
            </a:r>
            <a:r>
              <a:rPr lang="en-US" dirty="0"/>
              <a:t> </a:t>
            </a:r>
            <a:r>
              <a:rPr lang="en-US" dirty="0" err="1"/>
              <a:t>defisyans</a:t>
            </a:r>
            <a:r>
              <a:rPr lang="en-US" dirty="0"/>
              <a:t> </a:t>
            </a:r>
            <a:r>
              <a:rPr lang="en-US" dirty="0" err="1"/>
              <a:t>kidonk</a:t>
            </a:r>
            <a:r>
              <a:rPr lang="en-US" dirty="0"/>
              <a:t> gen </a:t>
            </a:r>
            <a:r>
              <a:rPr lang="en-US" dirty="0" err="1"/>
              <a:t>feblès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eleman</a:t>
            </a:r>
            <a:r>
              <a:rPr lang="en-US" dirty="0"/>
              <a:t> </a:t>
            </a:r>
            <a:r>
              <a:rPr lang="en-US" dirty="0" err="1"/>
              <a:t>nitritif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Angrè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 </a:t>
            </a:r>
            <a:r>
              <a:rPr lang="en-US" dirty="0"/>
              <a:t>	Yon </a:t>
            </a:r>
            <a:r>
              <a:rPr lang="en-US" dirty="0" err="1"/>
              <a:t>analiz</a:t>
            </a:r>
            <a:r>
              <a:rPr lang="en-US" dirty="0"/>
              <a:t> </a:t>
            </a:r>
            <a:r>
              <a:rPr lang="en-US" dirty="0" err="1"/>
              <a:t>tè</a:t>
            </a:r>
            <a:r>
              <a:rPr lang="en-US" dirty="0"/>
              <a:t> se yon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apèsi</a:t>
            </a:r>
            <a:r>
              <a:rPr lang="en-US" u="sng" dirty="0">
                <a:solidFill>
                  <a:srgbClr val="00DA63"/>
                </a:solidFill>
              </a:rPr>
              <a:t> / </a:t>
            </a:r>
            <a:r>
              <a:rPr lang="en-US" u="sng" dirty="0" err="1">
                <a:solidFill>
                  <a:srgbClr val="00DA63"/>
                </a:solidFill>
              </a:rPr>
              <a:t>kout</a:t>
            </a:r>
            <a:r>
              <a:rPr lang="en-US" u="sng" dirty="0">
                <a:solidFill>
                  <a:srgbClr val="00DA63"/>
                </a:solidFill>
              </a:rPr>
              <a:t> </a:t>
            </a:r>
            <a:r>
              <a:rPr lang="en-US" u="sng" dirty="0" err="1">
                <a:solidFill>
                  <a:srgbClr val="00DA63"/>
                </a:solidFill>
              </a:rPr>
              <a:t>kodak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de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prezan</a:t>
            </a:r>
            <a:r>
              <a:rPr lang="en-US" dirty="0"/>
              <a:t> nan </a:t>
            </a:r>
            <a:r>
              <a:rPr lang="en-US" dirty="0" err="1"/>
              <a:t>tè</a:t>
            </a:r>
            <a:r>
              <a:rPr lang="en-US" dirty="0"/>
              <a:t> a nan </a:t>
            </a:r>
            <a:r>
              <a:rPr lang="en-US" dirty="0" err="1"/>
              <a:t>moman</a:t>
            </a:r>
            <a:r>
              <a:rPr lang="en-US" dirty="0"/>
              <a:t> </a:t>
            </a:r>
            <a:r>
              <a:rPr lang="en-US" dirty="0" err="1"/>
              <a:t>echantiyon</a:t>
            </a:r>
            <a:r>
              <a:rPr lang="en-US" dirty="0"/>
              <a:t> an </a:t>
            </a:r>
            <a:r>
              <a:rPr lang="en-US" dirty="0" err="1"/>
              <a:t>ap</a:t>
            </a:r>
            <a:r>
              <a:rPr lang="en-US" dirty="0"/>
              <a:t> </a:t>
            </a:r>
            <a:r>
              <a:rPr lang="en-US" dirty="0" err="1"/>
              <a:t>pran</a:t>
            </a:r>
            <a:r>
              <a:rPr lang="en-US" dirty="0" smtClean="0"/>
              <a:t>.  </a:t>
            </a:r>
            <a:r>
              <a:rPr lang="en-US" dirty="0" err="1"/>
              <a:t>Analiz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Tisi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endike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sèten</a:t>
            </a:r>
            <a:r>
              <a:rPr lang="en-US" dirty="0"/>
              <a:t> </a:t>
            </a:r>
            <a:r>
              <a:rPr lang="en-US" dirty="0" err="1"/>
              <a:t>eleman</a:t>
            </a:r>
            <a:r>
              <a:rPr lang="en-US" dirty="0"/>
              <a:t> </a:t>
            </a:r>
            <a:r>
              <a:rPr lang="en-US" dirty="0" err="1"/>
              <a:t>nitritif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kondisyon</a:t>
            </a:r>
            <a:r>
              <a:rPr lang="en-US" dirty="0"/>
              <a:t> </a:t>
            </a:r>
            <a:r>
              <a:rPr lang="en-US" dirty="0" err="1"/>
              <a:t>sante</a:t>
            </a:r>
            <a:r>
              <a:rPr lang="en-US" dirty="0"/>
              <a:t> plant </a:t>
            </a:r>
            <a:r>
              <a:rPr lang="en-US" dirty="0" err="1"/>
              <a:t>yo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Angrè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9. </a:t>
            </a:r>
            <a:r>
              <a:rPr lang="en-US" dirty="0"/>
              <a:t>	</a:t>
            </a:r>
            <a:r>
              <a:rPr lang="en-US" dirty="0" err="1"/>
              <a:t>Lè</a:t>
            </a:r>
            <a:r>
              <a:rPr lang="en-US" dirty="0"/>
              <a:t> </a:t>
            </a:r>
            <a:r>
              <a:rPr lang="en-US" dirty="0" err="1"/>
              <a:t>nou</a:t>
            </a:r>
            <a:r>
              <a:rPr lang="en-US" dirty="0"/>
              <a:t> </a:t>
            </a:r>
            <a:r>
              <a:rPr lang="en-US" dirty="0" err="1"/>
              <a:t>aplike</a:t>
            </a:r>
            <a:r>
              <a:rPr lang="en-US" dirty="0"/>
              <a:t> </a:t>
            </a:r>
            <a:r>
              <a:rPr lang="en-US" dirty="0" err="1"/>
              <a:t>twòp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Nitwojèn</a:t>
            </a:r>
            <a:r>
              <a:rPr lang="en-US" u="sng" dirty="0">
                <a:solidFill>
                  <a:srgbClr val="00DA63"/>
                </a:solidFill>
              </a:rPr>
              <a:t> / </a:t>
            </a:r>
            <a:r>
              <a:rPr lang="en-US" u="sng" dirty="0" err="1">
                <a:solidFill>
                  <a:srgbClr val="00DA63"/>
                </a:solidFill>
              </a:rPr>
              <a:t>Azòt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nan </a:t>
            </a:r>
            <a:r>
              <a:rPr lang="en-US" dirty="0" err="1"/>
              <a:t>jaden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chanje</a:t>
            </a:r>
            <a:r>
              <a:rPr lang="en-US" dirty="0"/>
              <a:t> </a:t>
            </a:r>
            <a:r>
              <a:rPr lang="en-US" dirty="0" err="1"/>
              <a:t>oswa</a:t>
            </a:r>
            <a:r>
              <a:rPr lang="en-US" dirty="0"/>
              <a:t> degrade </a:t>
            </a:r>
            <a:r>
              <a:rPr lang="en-US" dirty="0" err="1"/>
              <a:t>anviwònman</a:t>
            </a:r>
            <a:r>
              <a:rPr lang="en-US" dirty="0"/>
              <a:t> an.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Entwodiksyon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6. 	“</a:t>
            </a:r>
            <a:r>
              <a:rPr lang="en-US" dirty="0" err="1"/>
              <a:t>Pwoteksyon</a:t>
            </a:r>
            <a:r>
              <a:rPr lang="en-US" dirty="0"/>
              <a:t> </a:t>
            </a:r>
            <a:r>
              <a:rPr lang="en-US" dirty="0" err="1"/>
              <a:t>resous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endistri</a:t>
            </a:r>
            <a:r>
              <a:rPr lang="en-US" dirty="0"/>
              <a:t> </a:t>
            </a:r>
            <a:r>
              <a:rPr lang="en-US" dirty="0" err="1"/>
              <a:t>vèt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” </a:t>
            </a:r>
            <a:r>
              <a:rPr lang="en-US" dirty="0" err="1"/>
              <a:t>vle</a:t>
            </a:r>
            <a:r>
              <a:rPr lang="en-US" dirty="0"/>
              <a:t> di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jwe</a:t>
            </a:r>
            <a:r>
              <a:rPr lang="en-US" dirty="0"/>
              <a:t> yon </a:t>
            </a:r>
            <a:r>
              <a:rPr lang="en-US" dirty="0" err="1"/>
              <a:t>wòl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dirijan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nan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edike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kliyan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epi</a:t>
            </a:r>
            <a:r>
              <a:rPr lang="en-US" dirty="0"/>
              <a:t>  mete </a:t>
            </a:r>
            <a:r>
              <a:rPr lang="en-US" dirty="0" err="1"/>
              <a:t>pratik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ann</a:t>
            </a:r>
            <a:r>
              <a:rPr lang="en-US" dirty="0"/>
              <a:t> </a:t>
            </a:r>
            <a:r>
              <a:rPr lang="en-US" dirty="0" err="1"/>
              <a:t>aplikasyon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Angrè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10. Sous </a:t>
            </a:r>
            <a:r>
              <a:rPr lang="en-US" dirty="0" err="1"/>
              <a:t>nitwojèn</a:t>
            </a:r>
            <a:r>
              <a:rPr lang="en-US" dirty="0"/>
              <a:t>/</a:t>
            </a:r>
            <a:r>
              <a:rPr lang="en-US" dirty="0" err="1"/>
              <a:t>Azòt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vini</a:t>
            </a:r>
            <a:r>
              <a:rPr lang="en-US" dirty="0"/>
              <a:t> </a:t>
            </a:r>
            <a:r>
              <a:rPr lang="en-US" dirty="0" err="1"/>
              <a:t>sou</a:t>
            </a:r>
            <a:r>
              <a:rPr lang="en-US" dirty="0"/>
              <a:t> de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fòm</a:t>
            </a:r>
            <a:r>
              <a:rPr lang="en-US" u="sng" dirty="0">
                <a:solidFill>
                  <a:srgbClr val="00DA63"/>
                </a:solidFill>
              </a:rPr>
              <a:t> / </a:t>
            </a:r>
            <a:r>
              <a:rPr lang="en-US" u="sng" dirty="0" err="1">
                <a:solidFill>
                  <a:srgbClr val="00DA63"/>
                </a:solidFill>
              </a:rPr>
              <a:t>fòmilè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: </a:t>
            </a:r>
            <a:r>
              <a:rPr lang="en-US" dirty="0" err="1"/>
              <a:t>òganik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inòganik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Angrè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11.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/>
              <a:t>aplike</a:t>
            </a:r>
            <a:r>
              <a:rPr lang="en-US" dirty="0"/>
              <a:t> sous </a:t>
            </a:r>
            <a:r>
              <a:rPr lang="en-US" dirty="0" err="1"/>
              <a:t>nitwojèn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lage</a:t>
            </a:r>
            <a:r>
              <a:rPr lang="en-US" dirty="0"/>
              <a:t> rapid </a:t>
            </a:r>
            <a:r>
              <a:rPr lang="en-US" dirty="0" err="1"/>
              <a:t>ak</a:t>
            </a:r>
            <a:r>
              <a:rPr lang="en-US" dirty="0"/>
              <a:t> Dousman </a:t>
            </a:r>
            <a:r>
              <a:rPr lang="en-US" dirty="0" err="1"/>
              <a:t>yo</a:t>
            </a:r>
            <a:r>
              <a:rPr lang="en-US" dirty="0"/>
              <a:t>  nan de (2) </a:t>
            </a:r>
            <a:r>
              <a:rPr lang="en-US" u="sng" dirty="0">
                <a:solidFill>
                  <a:srgbClr val="00DA63"/>
                </a:solidFill>
              </a:rPr>
              <a:t>  to / </a:t>
            </a:r>
            <a:r>
              <a:rPr lang="en-US" u="sng" dirty="0" err="1">
                <a:solidFill>
                  <a:srgbClr val="00DA63"/>
                </a:solidFill>
              </a:rPr>
              <a:t>pousantaj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diferan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Angrè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12. 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Fè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se yon </a:t>
            </a:r>
            <a:r>
              <a:rPr lang="en-US" dirty="0" err="1"/>
              <a:t>mikwonitriyan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nesesè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kwasans</a:t>
            </a:r>
            <a:r>
              <a:rPr lang="en-US" dirty="0"/>
              <a:t> </a:t>
            </a:r>
            <a:r>
              <a:rPr lang="en-US" dirty="0" err="1"/>
              <a:t>gazon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ansante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antretyen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; </a:t>
            </a:r>
            <a:r>
              <a:rPr lang="en-US" dirty="0" err="1"/>
              <a:t>sepandan</a:t>
            </a:r>
            <a:r>
              <a:rPr lang="en-US" dirty="0"/>
              <a:t>, </a:t>
            </a:r>
            <a:r>
              <a:rPr lang="en-US" dirty="0" err="1"/>
              <a:t>nou</a:t>
            </a:r>
            <a:r>
              <a:rPr lang="en-US" dirty="0"/>
              <a:t> pa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itilize</a:t>
            </a:r>
            <a:r>
              <a:rPr lang="en-US" dirty="0"/>
              <a:t> li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err="1" smtClean="0">
                <a:solidFill>
                  <a:srgbClr val="00DA63"/>
                </a:solidFill>
              </a:rPr>
              <a:t>ranplase</a:t>
            </a:r>
            <a:r>
              <a:rPr lang="en-US" u="sng" smtClean="0">
                <a:solidFill>
                  <a:srgbClr val="00DA63"/>
                </a:solidFill>
              </a:rPr>
              <a:t>  </a:t>
            </a:r>
            <a:r>
              <a:rPr lang="en-US" smtClean="0"/>
              <a:t> eleman </a:t>
            </a:r>
            <a:r>
              <a:rPr lang="en-US" dirty="0" err="1"/>
              <a:t>nitritif</a:t>
            </a:r>
            <a:r>
              <a:rPr lang="en-US" dirty="0"/>
              <a:t> </a:t>
            </a:r>
            <a:r>
              <a:rPr lang="en-US" dirty="0" err="1"/>
              <a:t>nesesè</a:t>
            </a:r>
            <a:r>
              <a:rPr lang="en-US" dirty="0"/>
              <a:t> </a:t>
            </a:r>
            <a:r>
              <a:rPr lang="en-US" dirty="0" err="1"/>
              <a:t>tankou</a:t>
            </a:r>
            <a:r>
              <a:rPr lang="en-US" dirty="0"/>
              <a:t> </a:t>
            </a:r>
            <a:r>
              <a:rPr lang="en-US" dirty="0" err="1"/>
              <a:t>nitwojèn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Angrè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13.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/>
              <a:t>nou</a:t>
            </a:r>
            <a:r>
              <a:rPr lang="en-US" dirty="0"/>
              <a:t> </a:t>
            </a:r>
            <a:r>
              <a:rPr lang="en-US" dirty="0" err="1"/>
              <a:t>detèmine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sifas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zòn</a:t>
            </a:r>
            <a:r>
              <a:rPr lang="en-US" dirty="0"/>
              <a:t> </a:t>
            </a:r>
            <a:r>
              <a:rPr lang="en-US" dirty="0" err="1"/>
              <a:t>aplikasyon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anvan</a:t>
            </a:r>
            <a:r>
              <a:rPr lang="en-US" dirty="0"/>
              <a:t> </a:t>
            </a:r>
            <a:r>
              <a:rPr lang="en-US" dirty="0" err="1"/>
              <a:t>nou</a:t>
            </a:r>
            <a:r>
              <a:rPr lang="en-US" dirty="0"/>
              <a:t> mete </a:t>
            </a:r>
            <a:r>
              <a:rPr lang="en-US" dirty="0" err="1"/>
              <a:t>angrè</a:t>
            </a:r>
            <a:r>
              <a:rPr lang="en-US" dirty="0"/>
              <a:t> </a:t>
            </a:r>
            <a:r>
              <a:rPr lang="en-US" dirty="0" err="1"/>
              <a:t>ede</a:t>
            </a:r>
            <a:r>
              <a:rPr lang="en-US" dirty="0"/>
              <a:t> </a:t>
            </a:r>
            <a:r>
              <a:rPr lang="en-US" dirty="0" err="1"/>
              <a:t>konsève</a:t>
            </a:r>
            <a:r>
              <a:rPr lang="en-US" dirty="0"/>
              <a:t>/</a:t>
            </a:r>
            <a:r>
              <a:rPr lang="en-US" dirty="0" err="1"/>
              <a:t>ekonomize</a:t>
            </a:r>
            <a:r>
              <a:rPr lang="en-US" dirty="0"/>
              <a:t> tan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lajan</a:t>
            </a:r>
            <a:r>
              <a:rPr lang="en-US" dirty="0"/>
              <a:t>, </a:t>
            </a:r>
            <a:r>
              <a:rPr lang="en-US" dirty="0" err="1"/>
              <a:t>epi</a:t>
            </a:r>
            <a:r>
              <a:rPr lang="en-US" dirty="0"/>
              <a:t> </a:t>
            </a:r>
            <a:r>
              <a:rPr lang="en-US" dirty="0" err="1"/>
              <a:t>anpeche</a:t>
            </a:r>
            <a:r>
              <a:rPr lang="en-US" dirty="0"/>
              <a:t> </a:t>
            </a:r>
            <a:r>
              <a:rPr lang="en-US" dirty="0" err="1"/>
              <a:t>enpak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sou</a:t>
            </a:r>
            <a:r>
              <a:rPr lang="en-US" dirty="0"/>
              <a:t> </a:t>
            </a:r>
            <a:r>
              <a:rPr lang="en-US" dirty="0" err="1"/>
              <a:t>anviwònman</a:t>
            </a:r>
            <a:r>
              <a:rPr lang="en-US" dirty="0"/>
              <a:t> an.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Angrè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14. </a:t>
            </a:r>
            <a:r>
              <a:rPr lang="en-US" dirty="0" err="1" smtClean="0"/>
              <a:t>Kalibrasyon</a:t>
            </a:r>
            <a:r>
              <a:rPr lang="en-US" dirty="0" smtClean="0"/>
              <a:t> </a:t>
            </a:r>
            <a:r>
              <a:rPr lang="en-US" dirty="0"/>
              <a:t>gen </a:t>
            </a:r>
            <a:r>
              <a:rPr lang="en-US" dirty="0" err="1"/>
              <a:t>ladan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enspeksyon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ekipman</a:t>
            </a:r>
            <a:r>
              <a:rPr lang="en-US" dirty="0"/>
              <a:t> </a:t>
            </a:r>
            <a:r>
              <a:rPr lang="en-US" dirty="0" err="1"/>
              <a:t>aplikasyon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asire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an </a:t>
            </a:r>
            <a:r>
              <a:rPr lang="en-US" dirty="0" err="1"/>
              <a:t>sekirite</a:t>
            </a:r>
            <a:r>
              <a:rPr lang="en-US" dirty="0"/>
              <a:t>, nan bon </a:t>
            </a:r>
            <a:r>
              <a:rPr lang="en-US" dirty="0" err="1"/>
              <a:t>kondisyon</a:t>
            </a:r>
            <a:r>
              <a:rPr lang="en-US" dirty="0"/>
              <a:t> </a:t>
            </a:r>
            <a:r>
              <a:rPr lang="en-US" dirty="0" err="1"/>
              <a:t>epi</a:t>
            </a:r>
            <a:r>
              <a:rPr lang="en-US" dirty="0"/>
              <a:t> </a:t>
            </a:r>
            <a:r>
              <a:rPr lang="en-US" dirty="0" err="1"/>
              <a:t>travay</a:t>
            </a:r>
            <a:r>
              <a:rPr lang="en-US" dirty="0"/>
              <a:t> </a:t>
            </a:r>
            <a:r>
              <a:rPr lang="en-US" dirty="0" err="1"/>
              <a:t>kòrèkteman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Angrè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15. To </a:t>
            </a:r>
            <a:r>
              <a:rPr lang="en-US" dirty="0" err="1"/>
              <a:t>aplikasyon</a:t>
            </a:r>
            <a:r>
              <a:rPr lang="en-US" dirty="0"/>
              <a:t> </a:t>
            </a:r>
            <a:r>
              <a:rPr lang="en-US" dirty="0" err="1"/>
              <a:t>eleman</a:t>
            </a:r>
            <a:r>
              <a:rPr lang="en-US" dirty="0"/>
              <a:t> </a:t>
            </a:r>
            <a:r>
              <a:rPr lang="en-US" dirty="0" err="1"/>
              <a:t>nitritif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, </a:t>
            </a:r>
            <a:r>
              <a:rPr lang="en-US" dirty="0" err="1"/>
              <a:t>nitwojèn</a:t>
            </a:r>
            <a:r>
              <a:rPr lang="en-US" dirty="0"/>
              <a:t> an </a:t>
            </a:r>
            <a:r>
              <a:rPr lang="en-US" dirty="0" err="1"/>
              <a:t>patikilye</a:t>
            </a:r>
            <a:r>
              <a:rPr lang="en-US" dirty="0"/>
              <a:t>, </a:t>
            </a:r>
            <a:r>
              <a:rPr lang="en-US" dirty="0" err="1"/>
              <a:t>depann</a:t>
            </a:r>
            <a:r>
              <a:rPr lang="en-US" dirty="0"/>
              <a:t> </a:t>
            </a:r>
            <a:r>
              <a:rPr lang="en-US" dirty="0" err="1"/>
              <a:t>sou</a:t>
            </a:r>
            <a:r>
              <a:rPr lang="en-US" dirty="0"/>
              <a:t> </a:t>
            </a:r>
            <a:r>
              <a:rPr lang="en-US" dirty="0" err="1"/>
              <a:t>plizyè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faktè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: </a:t>
            </a:r>
            <a:r>
              <a:rPr lang="en-US" dirty="0" err="1"/>
              <a:t>espès</a:t>
            </a:r>
            <a:r>
              <a:rPr lang="en-US" dirty="0"/>
              <a:t> </a:t>
            </a:r>
            <a:r>
              <a:rPr lang="en-US" dirty="0" err="1"/>
              <a:t>gazon</a:t>
            </a:r>
            <a:r>
              <a:rPr lang="en-US" dirty="0"/>
              <a:t> an,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antretyen</a:t>
            </a:r>
            <a:r>
              <a:rPr lang="en-US" dirty="0"/>
              <a:t> </a:t>
            </a:r>
            <a:r>
              <a:rPr lang="en-US" dirty="0" err="1"/>
              <a:t>gazon</a:t>
            </a:r>
            <a:r>
              <a:rPr lang="en-US" dirty="0"/>
              <a:t> an, </a:t>
            </a:r>
            <a:r>
              <a:rPr lang="en-US" dirty="0" err="1"/>
              <a:t>lokasyon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, tan/</a:t>
            </a:r>
            <a:r>
              <a:rPr lang="en-US" dirty="0" err="1"/>
              <a:t>peryòd</a:t>
            </a:r>
            <a:r>
              <a:rPr lang="en-US" dirty="0"/>
              <a:t> nan </a:t>
            </a:r>
            <a:r>
              <a:rPr lang="en-US" dirty="0" err="1"/>
              <a:t>ane</a:t>
            </a:r>
            <a:r>
              <a:rPr lang="en-US" dirty="0"/>
              <a:t> a, </a:t>
            </a:r>
            <a:r>
              <a:rPr lang="en-US" dirty="0" err="1"/>
              <a:t>epi</a:t>
            </a:r>
            <a:r>
              <a:rPr lang="en-US" dirty="0"/>
              <a:t> </a:t>
            </a:r>
            <a:r>
              <a:rPr lang="en-US" dirty="0" err="1"/>
              <a:t>kalite</a:t>
            </a:r>
            <a:r>
              <a:rPr lang="en-US" dirty="0"/>
              <a:t> sous </a:t>
            </a:r>
            <a:r>
              <a:rPr lang="en-US" dirty="0" err="1"/>
              <a:t>angrè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Angrè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16. 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 err="1" smtClean="0">
                <a:solidFill>
                  <a:srgbClr val="00DA63"/>
                </a:solidFill>
              </a:rPr>
              <a:t>Zòn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dirty="0" smtClean="0"/>
              <a:t> </a:t>
            </a:r>
            <a:r>
              <a:rPr lang="en-US" dirty="0" err="1"/>
              <a:t>responsablite</a:t>
            </a:r>
            <a:r>
              <a:rPr lang="en-US" dirty="0"/>
              <a:t> </a:t>
            </a:r>
            <a:r>
              <a:rPr lang="en-US" dirty="0" err="1"/>
              <a:t>asire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angrè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lòt</a:t>
            </a:r>
            <a:r>
              <a:rPr lang="en-US" dirty="0"/>
              <a:t> </a:t>
            </a:r>
            <a:r>
              <a:rPr lang="en-US" dirty="0" err="1"/>
              <a:t>pwodui</a:t>
            </a:r>
            <a:r>
              <a:rPr lang="en-US" dirty="0"/>
              <a:t> </a:t>
            </a:r>
            <a:r>
              <a:rPr lang="en-US" dirty="0" err="1"/>
              <a:t>chimik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gazon</a:t>
            </a:r>
            <a:r>
              <a:rPr lang="en-US" dirty="0"/>
              <a:t> pa </a:t>
            </a:r>
            <a:r>
              <a:rPr lang="en-US" dirty="0" err="1"/>
              <a:t>antre</a:t>
            </a:r>
            <a:r>
              <a:rPr lang="en-US" dirty="0"/>
              <a:t> an </a:t>
            </a:r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dirèk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kò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nenpòt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estrikti</a:t>
            </a:r>
            <a:r>
              <a:rPr lang="en-US" dirty="0"/>
              <a:t> </a:t>
            </a:r>
            <a:r>
              <a:rPr lang="en-US" dirty="0" err="1"/>
              <a:t>fontyè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dirty="0" err="1"/>
              <a:t>tankou</a:t>
            </a:r>
            <a:r>
              <a:rPr lang="en-US" dirty="0"/>
              <a:t> yon </a:t>
            </a:r>
            <a:r>
              <a:rPr lang="en-US" dirty="0" err="1"/>
              <a:t>twotwa</a:t>
            </a:r>
            <a:r>
              <a:rPr lang="en-US" dirty="0"/>
              <a:t>, </a:t>
            </a:r>
            <a:r>
              <a:rPr lang="en-US" dirty="0" err="1"/>
              <a:t>antre</a:t>
            </a:r>
            <a:r>
              <a:rPr lang="en-US" dirty="0"/>
              <a:t> kay, </a:t>
            </a:r>
            <a:r>
              <a:rPr lang="en-US" dirty="0" err="1"/>
              <a:t>lari</a:t>
            </a:r>
            <a:r>
              <a:rPr lang="en-US" dirty="0"/>
              <a:t>, </a:t>
            </a:r>
            <a:r>
              <a:rPr lang="en-US" dirty="0" err="1"/>
              <a:t>kannal</a:t>
            </a:r>
            <a:r>
              <a:rPr lang="en-US" dirty="0"/>
              <a:t>, </a:t>
            </a:r>
            <a:r>
              <a:rPr lang="en-US" dirty="0" err="1"/>
              <a:t>lak</a:t>
            </a:r>
            <a:r>
              <a:rPr lang="en-US" dirty="0"/>
              <a:t>, 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sistèm</a:t>
            </a:r>
            <a:r>
              <a:rPr lang="en-US" dirty="0"/>
              <a:t> </a:t>
            </a:r>
            <a:r>
              <a:rPr lang="en-US" dirty="0" err="1"/>
              <a:t>wout</a:t>
            </a:r>
            <a:r>
              <a:rPr lang="en-US" dirty="0"/>
              <a:t> </a:t>
            </a:r>
            <a:r>
              <a:rPr lang="en-US" dirty="0" err="1"/>
              <a:t>marin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Rezime repons yo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9530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angrè</a:t>
            </a:r>
            <a:endParaRPr lang="en-US" dirty="0" smtClean="0"/>
          </a:p>
          <a:p>
            <a:r>
              <a:rPr lang="en-US" dirty="0" err="1" smtClean="0"/>
              <a:t>iben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dirty="0" err="1" smtClean="0"/>
              <a:t>lavil</a:t>
            </a:r>
            <a:endParaRPr lang="en-US" dirty="0" smtClean="0"/>
          </a:p>
          <a:p>
            <a:r>
              <a:rPr lang="en-US" dirty="0" err="1" smtClean="0"/>
              <a:t>kwonik</a:t>
            </a:r>
            <a:endParaRPr lang="en-US" dirty="0" smtClean="0"/>
          </a:p>
          <a:p>
            <a:r>
              <a:rPr lang="en-US" dirty="0" err="1"/>
              <a:t>ivè</a:t>
            </a:r>
            <a:r>
              <a:rPr lang="en-US" dirty="0"/>
              <a:t> / </a:t>
            </a:r>
            <a:r>
              <a:rPr lang="en-US" dirty="0" smtClean="0"/>
              <a:t>live</a:t>
            </a:r>
          </a:p>
          <a:p>
            <a:r>
              <a:rPr lang="en-US" dirty="0" err="1"/>
              <a:t>aktivman</a:t>
            </a:r>
            <a:r>
              <a:rPr lang="en-US" dirty="0"/>
              <a:t>, </a:t>
            </a:r>
            <a:r>
              <a:rPr lang="en-US" dirty="0" err="1"/>
              <a:t>eleman</a:t>
            </a:r>
            <a:r>
              <a:rPr lang="en-US" dirty="0"/>
              <a:t> </a:t>
            </a:r>
            <a:r>
              <a:rPr lang="en-US" dirty="0" err="1" smtClean="0"/>
              <a:t>nitritif</a:t>
            </a:r>
            <a:endParaRPr lang="en-US" dirty="0" smtClean="0"/>
          </a:p>
          <a:p>
            <a:r>
              <a:rPr lang="en-US" dirty="0" err="1" smtClean="0"/>
              <a:t>plante</a:t>
            </a:r>
            <a:endParaRPr lang="en-US" dirty="0" smtClean="0"/>
          </a:p>
          <a:p>
            <a:r>
              <a:rPr lang="en-US" dirty="0" err="1"/>
              <a:t>siplemantè</a:t>
            </a:r>
            <a:r>
              <a:rPr lang="en-US" dirty="0"/>
              <a:t> / </a:t>
            </a:r>
            <a:r>
              <a:rPr lang="en-US" dirty="0" err="1" smtClean="0"/>
              <a:t>anplis</a:t>
            </a:r>
            <a:endParaRPr lang="en-US" dirty="0" smtClean="0"/>
          </a:p>
          <a:p>
            <a:r>
              <a:rPr lang="en-US" dirty="0" err="1"/>
              <a:t>apèsi</a:t>
            </a:r>
            <a:r>
              <a:rPr lang="en-US" dirty="0"/>
              <a:t> / </a:t>
            </a:r>
            <a:r>
              <a:rPr lang="en-US" dirty="0" err="1"/>
              <a:t>kout</a:t>
            </a:r>
            <a:r>
              <a:rPr lang="en-US" dirty="0"/>
              <a:t> Kodak, </a:t>
            </a:r>
            <a:r>
              <a:rPr lang="en-US" dirty="0" err="1" smtClean="0"/>
              <a:t>Tisi</a:t>
            </a:r>
            <a:endParaRPr lang="en-US" dirty="0" smtClean="0"/>
          </a:p>
          <a:p>
            <a:r>
              <a:rPr lang="en-US" dirty="0" err="1"/>
              <a:t>Nitwojèn</a:t>
            </a:r>
            <a:r>
              <a:rPr lang="en-US" dirty="0"/>
              <a:t> / </a:t>
            </a:r>
            <a:r>
              <a:rPr lang="en-US" dirty="0" err="1" smtClean="0"/>
              <a:t>Azòt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257800" y="1295400"/>
            <a:ext cx="3505200" cy="4311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200" dirty="0" err="1">
                <a:solidFill>
                  <a:schemeClr val="bg1"/>
                </a:solidFill>
                <a:latin typeface="Arial Narrow" pitchFamily="34" charset="0"/>
              </a:rPr>
              <a:t>fòm</a:t>
            </a: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 / </a:t>
            </a:r>
            <a:r>
              <a:rPr lang="en-US" sz="3200" dirty="0" err="1" smtClean="0">
                <a:solidFill>
                  <a:schemeClr val="bg1"/>
                </a:solidFill>
                <a:latin typeface="Arial Narrow" pitchFamily="34" charset="0"/>
              </a:rPr>
              <a:t>fòmilè</a:t>
            </a:r>
            <a:endParaRPr lang="en-US" sz="3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to / </a:t>
            </a:r>
            <a:r>
              <a:rPr lang="en-US" sz="3200" dirty="0" err="1" smtClean="0">
                <a:solidFill>
                  <a:schemeClr val="bg1"/>
                </a:solidFill>
                <a:latin typeface="Arial Narrow" pitchFamily="34" charset="0"/>
              </a:rPr>
              <a:t>pousantaj</a:t>
            </a:r>
            <a:endParaRPr lang="en-US" sz="3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200" dirty="0" err="1">
                <a:solidFill>
                  <a:schemeClr val="bg1"/>
                </a:solidFill>
                <a:latin typeface="Arial Narrow" pitchFamily="34" charset="0"/>
              </a:rPr>
              <a:t>Fè</a:t>
            </a: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Arial Narrow" pitchFamily="34" charset="0"/>
              </a:rPr>
              <a:t>ranplase</a:t>
            </a:r>
            <a:endParaRPr lang="en-US" sz="3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200" dirty="0" err="1" smtClean="0">
                <a:solidFill>
                  <a:schemeClr val="bg1"/>
                </a:solidFill>
                <a:latin typeface="Arial Narrow" pitchFamily="34" charset="0"/>
              </a:rPr>
              <a:t>sifas</a:t>
            </a:r>
            <a:endParaRPr lang="en-US" sz="3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200" dirty="0" err="1" smtClean="0">
                <a:solidFill>
                  <a:schemeClr val="bg1"/>
                </a:solidFill>
                <a:latin typeface="Arial Narrow" pitchFamily="34" charset="0"/>
              </a:rPr>
              <a:t>enspeksyon</a:t>
            </a:r>
            <a:endParaRPr lang="en-US" sz="3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200" dirty="0" err="1" smtClean="0">
                <a:solidFill>
                  <a:schemeClr val="bg1"/>
                </a:solidFill>
                <a:latin typeface="Arial Narrow" pitchFamily="34" charset="0"/>
              </a:rPr>
              <a:t>faktè</a:t>
            </a:r>
            <a:endParaRPr lang="en-US" sz="3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200" dirty="0" err="1" smtClean="0">
                <a:solidFill>
                  <a:schemeClr val="bg1"/>
                </a:solidFill>
                <a:latin typeface="Arial Narrow" pitchFamily="34" charset="0"/>
              </a:rPr>
              <a:t>Zòn</a:t>
            </a:r>
            <a:endParaRPr lang="en-US" sz="3200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786"/>
            <a:ext cx="9144000" cy="12469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51316"/>
            <a:ext cx="1083553" cy="8126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614" y="3505200"/>
            <a:ext cx="7620000" cy="1066482"/>
          </a:xfrm>
        </p:spPr>
        <p:txBody>
          <a:bodyPr/>
          <a:lstStyle/>
          <a:p>
            <a:pPr algn="l"/>
            <a:r>
              <a:rPr lang="en-US" dirty="0" err="1"/>
              <a:t>Kesyon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1729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32657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786"/>
            <a:ext cx="9144000" cy="12469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155825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cap="all" spc="-8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Nan-Gou </a:t>
            </a:r>
            <a:r>
              <a:rPr lang="en-US" sz="2700" cap="all" spc="-8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Laflorid</a:t>
            </a:r>
            <a:r>
              <a:rPr lang="en-US" sz="2700" cap="all" spc="-80" dirty="0">
                <a:solidFill>
                  <a:srgbClr val="FFFFFF"/>
                </a:solidFill>
                <a:latin typeface="Arial Black" panose="020B0A04020102020204" pitchFamily="34" charset="0"/>
              </a:rPr>
              <a:t/>
            </a:r>
            <a:br>
              <a:rPr lang="en-US" sz="2700" cap="all" spc="-80" dirty="0">
                <a:solidFill>
                  <a:srgbClr val="FFFFFF"/>
                </a:solidFill>
                <a:latin typeface="Arial Black" panose="020B0A04020102020204" pitchFamily="34" charset="0"/>
              </a:rPr>
            </a:br>
            <a:r>
              <a:rPr lang="en-US" sz="3600" cap="all" spc="-80" dirty="0">
                <a:solidFill>
                  <a:srgbClr val="92D050"/>
                </a:solidFill>
                <a:latin typeface="Arial Black" panose="020B0A04020102020204" pitchFamily="34" charset="0"/>
              </a:rPr>
              <a:t>Pi bon </a:t>
            </a:r>
            <a:r>
              <a:rPr lang="en-US" sz="3600" cap="all" spc="-80" dirty="0" err="1">
                <a:solidFill>
                  <a:srgbClr val="92D050"/>
                </a:solidFill>
                <a:latin typeface="Arial Black" panose="020B0A04020102020204" pitchFamily="34" charset="0"/>
              </a:rPr>
              <a:t>pratik</a:t>
            </a:r>
            <a:r>
              <a:rPr lang="en-US" sz="3600" cap="all" spc="-80" dirty="0">
                <a:solidFill>
                  <a:srgbClr val="92D050"/>
                </a:solidFill>
                <a:latin typeface="Arial Black" panose="020B0A04020102020204" pitchFamily="34" charset="0"/>
              </a:rPr>
              <a:t> </a:t>
            </a:r>
            <a:r>
              <a:rPr lang="en-US" sz="3600" cap="all" spc="-80" dirty="0" err="1">
                <a:solidFill>
                  <a:srgbClr val="92D050"/>
                </a:solidFill>
                <a:latin typeface="Arial Black" panose="020B0A04020102020204" pitchFamily="34" charset="0"/>
              </a:rPr>
              <a:t>jesyon</a:t>
            </a:r>
            <a:r>
              <a:rPr lang="en-US" sz="2700" cap="all" spc="-80" dirty="0">
                <a:solidFill>
                  <a:srgbClr val="FFFFFF"/>
                </a:solidFill>
                <a:latin typeface="Arial Black" panose="020B0A04020102020204" pitchFamily="34" charset="0"/>
              </a:rPr>
              <a:t/>
            </a:r>
            <a:br>
              <a:rPr lang="en-US" sz="2700" cap="all" spc="-80" dirty="0">
                <a:solidFill>
                  <a:srgbClr val="FFFFFF"/>
                </a:solidFill>
                <a:latin typeface="Arial Black" panose="020B0A04020102020204" pitchFamily="34" charset="0"/>
              </a:rPr>
            </a:br>
            <a:r>
              <a:rPr lang="en-US" sz="2700" cap="all" spc="-8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</a:t>
            </a:r>
            <a:r>
              <a:rPr lang="en-US" sz="2700" cap="all" spc="-8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cap="all" spc="-8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pwoteksyon</a:t>
            </a:r>
            <a:r>
              <a:rPr lang="en-US" sz="2700" cap="all" spc="-8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cap="all" spc="-8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resous</a:t>
            </a:r>
            <a:r>
              <a:rPr lang="en-US" sz="2700" cap="all" spc="-8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cap="all" spc="-8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dlo</a:t>
            </a:r>
            <a:r>
              <a:rPr lang="en-US" sz="2700" cap="all" spc="-8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cap="all" spc="-8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daprè</a:t>
            </a:r>
            <a:r>
              <a:rPr lang="en-US" sz="2700" cap="all" spc="-8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cap="all" spc="-8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endistri</a:t>
            </a:r>
            <a:r>
              <a:rPr lang="en-US" sz="2700" cap="all" spc="-8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700" cap="all" spc="-8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cap="all" spc="-8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vèt</a:t>
            </a:r>
            <a:r>
              <a:rPr lang="en-US" sz="2700" cap="all" spc="-8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cap="all" spc="-8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700" cap="all" spc="-8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05199"/>
            <a:ext cx="7543800" cy="1154495"/>
          </a:xfrm>
        </p:spPr>
        <p:txBody>
          <a:bodyPr>
            <a:noAutofit/>
          </a:bodyPr>
          <a:lstStyle/>
          <a:p>
            <a:r>
              <a:rPr lang="en-US" sz="1800" cap="all" spc="120" dirty="0">
                <a:latin typeface="Arial Black" panose="020B0A04020102020204" pitchFamily="34" charset="0"/>
              </a:rPr>
              <a:t>Pi bon </a:t>
            </a:r>
            <a:r>
              <a:rPr lang="en-US" sz="1800" cap="all" spc="120" dirty="0" err="1">
                <a:latin typeface="Arial Black" panose="020B0A04020102020204" pitchFamily="34" charset="0"/>
              </a:rPr>
              <a:t>pratik</a:t>
            </a:r>
            <a:r>
              <a:rPr lang="en-US" sz="1800" cap="all" spc="120" dirty="0">
                <a:latin typeface="Arial Black" panose="020B0A04020102020204" pitchFamily="34" charset="0"/>
              </a:rPr>
              <a:t> </a:t>
            </a:r>
            <a:r>
              <a:rPr lang="en-US" sz="1800" cap="all" spc="120" dirty="0" err="1">
                <a:latin typeface="Arial Black" panose="020B0A04020102020204" pitchFamily="34" charset="0"/>
              </a:rPr>
              <a:t>jesyon</a:t>
            </a:r>
            <a:r>
              <a:rPr lang="en-US" sz="1800" cap="all" spc="120" dirty="0">
                <a:latin typeface="Arial Black" panose="020B0A04020102020204" pitchFamily="34" charset="0"/>
              </a:rPr>
              <a:t>, </a:t>
            </a:r>
            <a:r>
              <a:rPr lang="en-US" sz="1800" cap="all" spc="120" dirty="0" err="1">
                <a:latin typeface="Arial Black" panose="020B0A04020102020204" pitchFamily="34" charset="0"/>
              </a:rPr>
              <a:t>endistri</a:t>
            </a:r>
            <a:r>
              <a:rPr lang="en-US" sz="1800" cap="all" spc="120" dirty="0">
                <a:latin typeface="Arial Black" panose="020B0A04020102020204" pitchFamily="34" charset="0"/>
              </a:rPr>
              <a:t> </a:t>
            </a:r>
            <a:r>
              <a:rPr lang="en-US" sz="1800" cap="all" spc="120" dirty="0" err="1">
                <a:latin typeface="Arial Black" panose="020B0A04020102020204" pitchFamily="34" charset="0"/>
              </a:rPr>
              <a:t>vèt</a:t>
            </a:r>
            <a:r>
              <a:rPr lang="en-US" sz="1800" cap="all" spc="120" dirty="0">
                <a:latin typeface="Arial Black" panose="020B0A04020102020204" pitchFamily="34" charset="0"/>
              </a:rPr>
              <a:t> (GI-BMP)</a:t>
            </a:r>
          </a:p>
          <a:p>
            <a:r>
              <a:rPr lang="en-US" sz="1800" dirty="0" smtClean="0">
                <a:solidFill>
                  <a:srgbClr val="1BC8DF"/>
                </a:solidFill>
              </a:rPr>
              <a:t/>
            </a:r>
            <a:br>
              <a:rPr lang="en-US" sz="1800" dirty="0" smtClean="0">
                <a:solidFill>
                  <a:srgbClr val="1BC8DF"/>
                </a:solidFill>
              </a:rPr>
            </a:br>
            <a:r>
              <a:rPr lang="en-US" sz="2800" b="1" cap="all" spc="12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Modil</a:t>
            </a:r>
            <a:r>
              <a:rPr lang="en-US" sz="2800" b="1" cap="all" spc="12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6: </a:t>
            </a:r>
            <a:r>
              <a:rPr lang="en-US" sz="2800" b="1" cap="all" spc="12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Pestisid</a:t>
            </a:r>
            <a:endParaRPr lang="en-US" sz="2800" b="1" cap="all" spc="12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81400"/>
            <a:ext cx="1083553" cy="81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16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Entwodiksyon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924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7. </a:t>
            </a:r>
            <a:r>
              <a:rPr lang="en-US" dirty="0"/>
              <a:t>	</a:t>
            </a:r>
            <a:r>
              <a:rPr lang="en-US" dirty="0" err="1"/>
              <a:t>Pwogram</a:t>
            </a:r>
            <a:r>
              <a:rPr lang="en-US" dirty="0"/>
              <a:t> </a:t>
            </a:r>
            <a:r>
              <a:rPr lang="en-US" dirty="0" err="1"/>
              <a:t>fòmasyon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a bay </a:t>
            </a:r>
            <a:r>
              <a:rPr lang="en-US" dirty="0" err="1"/>
              <a:t>enfòmasyon</a:t>
            </a:r>
            <a:r>
              <a:rPr lang="en-US" dirty="0"/>
              <a:t> </a:t>
            </a:r>
            <a:r>
              <a:rPr lang="en-US" dirty="0" err="1"/>
              <a:t>espesifik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konsèy</a:t>
            </a:r>
            <a:r>
              <a:rPr lang="en-US" dirty="0"/>
              <a:t> </a:t>
            </a:r>
            <a:r>
              <a:rPr lang="en-US" dirty="0" err="1"/>
              <a:t>sou</a:t>
            </a:r>
            <a:r>
              <a:rPr lang="en-US" dirty="0"/>
              <a:t> </a:t>
            </a:r>
            <a:r>
              <a:rPr lang="en-US" dirty="0" err="1"/>
              <a:t>pratik</a:t>
            </a:r>
            <a:r>
              <a:rPr lang="en-US" dirty="0"/>
              <a:t> </a:t>
            </a:r>
            <a:r>
              <a:rPr lang="en-US" dirty="0" err="1" smtClean="0"/>
              <a:t>jesyon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gazon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smtClean="0">
                <a:solidFill>
                  <a:schemeClr val="tx1"/>
                </a:solidFill>
              </a:rPr>
              <a:t>.</a:t>
            </a:r>
            <a:r>
              <a:rPr lang="en-US" dirty="0" smtClean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jaden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sou</a:t>
            </a:r>
            <a:r>
              <a:rPr lang="en-US" b="1" dirty="0"/>
              <a:t> </a:t>
            </a:r>
            <a:r>
              <a:rPr lang="en-US" b="1" dirty="0" err="1"/>
              <a:t>Pestisid</a:t>
            </a:r>
            <a:r>
              <a:rPr lang="en-US" b="1" dirty="0"/>
              <a:t> (IPM)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Li 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ilegal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aplike</a:t>
            </a:r>
            <a:r>
              <a:rPr lang="en-US" dirty="0"/>
              <a:t> </a:t>
            </a:r>
            <a:r>
              <a:rPr lang="en-US" dirty="0" err="1"/>
              <a:t>nenpòt</a:t>
            </a:r>
            <a:r>
              <a:rPr lang="en-US" dirty="0"/>
              <a:t> </a:t>
            </a:r>
            <a:r>
              <a:rPr lang="en-US" dirty="0" err="1"/>
              <a:t>pestisid</a:t>
            </a:r>
            <a:r>
              <a:rPr lang="en-US" dirty="0"/>
              <a:t> </a:t>
            </a:r>
            <a:r>
              <a:rPr lang="en-US" dirty="0" err="1"/>
              <a:t>komèsyalman</a:t>
            </a:r>
            <a:r>
              <a:rPr lang="en-US" dirty="0"/>
              <a:t>,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djòb</a:t>
            </a:r>
            <a:r>
              <a:rPr lang="en-US" dirty="0"/>
              <a:t>, nan yon </a:t>
            </a:r>
            <a:r>
              <a:rPr lang="en-US" dirty="0" err="1"/>
              <a:t>gazon</a:t>
            </a:r>
            <a:r>
              <a:rPr lang="en-US" dirty="0"/>
              <a:t>, sit </a:t>
            </a:r>
            <a:r>
              <a:rPr lang="en-US" dirty="0" err="1"/>
              <a:t>rezidansyèl</a:t>
            </a:r>
            <a:r>
              <a:rPr lang="en-US" dirty="0"/>
              <a:t>, 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lòt</a:t>
            </a:r>
            <a:r>
              <a:rPr lang="en-US" dirty="0"/>
              <a:t> sit </a:t>
            </a:r>
            <a:r>
              <a:rPr lang="en-US" dirty="0" err="1"/>
              <a:t>estriktirèl</a:t>
            </a:r>
            <a:r>
              <a:rPr lang="en-US" dirty="0"/>
              <a:t> san yon </a:t>
            </a:r>
            <a:r>
              <a:rPr lang="en-US" dirty="0" err="1"/>
              <a:t>lisans</a:t>
            </a:r>
            <a:r>
              <a:rPr lang="en-US" dirty="0"/>
              <a:t>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sou</a:t>
            </a:r>
            <a:r>
              <a:rPr lang="en-US" b="1" dirty="0"/>
              <a:t> </a:t>
            </a:r>
            <a:r>
              <a:rPr lang="en-US" b="1" dirty="0" err="1"/>
              <a:t>Pestisid</a:t>
            </a:r>
            <a:r>
              <a:rPr lang="en-US" b="1" dirty="0"/>
              <a:t> (IPM)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/>
              <a:t>	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rekòmande</a:t>
            </a:r>
            <a:r>
              <a:rPr lang="en-US" u="sng" dirty="0">
                <a:solidFill>
                  <a:srgbClr val="00DA63"/>
                </a:solidFill>
              </a:rPr>
              <a:t> / </a:t>
            </a:r>
            <a:r>
              <a:rPr lang="en-US" u="sng" dirty="0" err="1">
                <a:solidFill>
                  <a:srgbClr val="00DA63"/>
                </a:solidFill>
              </a:rPr>
              <a:t>mande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yon </a:t>
            </a:r>
            <a:r>
              <a:rPr lang="en-US" dirty="0" err="1"/>
              <a:t>lisans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aplikasyon</a:t>
            </a:r>
            <a:r>
              <a:rPr lang="en-US" dirty="0"/>
              <a:t> </a:t>
            </a:r>
            <a:r>
              <a:rPr lang="en-US" dirty="0" err="1"/>
              <a:t>pestisid</a:t>
            </a:r>
            <a:r>
              <a:rPr lang="en-US" dirty="0"/>
              <a:t> nan men </a:t>
            </a:r>
            <a:r>
              <a:rPr lang="en-US" dirty="0" err="1"/>
              <a:t>Depatman</a:t>
            </a:r>
            <a:r>
              <a:rPr lang="en-US" dirty="0"/>
              <a:t> </a:t>
            </a:r>
            <a:r>
              <a:rPr lang="en-US" dirty="0" err="1"/>
              <a:t>Agrikilti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Sèvis</a:t>
            </a:r>
            <a:r>
              <a:rPr lang="en-US" dirty="0"/>
              <a:t> </a:t>
            </a:r>
            <a:r>
              <a:rPr lang="en-US" dirty="0" err="1"/>
              <a:t>Konsomatè</a:t>
            </a:r>
            <a:r>
              <a:rPr lang="en-US" dirty="0"/>
              <a:t> </a:t>
            </a:r>
            <a:r>
              <a:rPr lang="en-US" dirty="0" err="1"/>
              <a:t>Laflorid</a:t>
            </a:r>
            <a:r>
              <a:rPr lang="en-US" dirty="0"/>
              <a:t> (</a:t>
            </a:r>
            <a:r>
              <a:rPr lang="en-US" u="sng" dirty="0">
                <a:solidFill>
                  <a:srgbClr val="00DA63"/>
                </a:solidFill>
              </a:rPr>
              <a:t>  FDACS  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sou</a:t>
            </a:r>
            <a:r>
              <a:rPr lang="en-US" b="1" dirty="0"/>
              <a:t> </a:t>
            </a:r>
            <a:r>
              <a:rPr lang="en-US" b="1" dirty="0" err="1"/>
              <a:t>Pestisid</a:t>
            </a:r>
            <a:r>
              <a:rPr lang="en-US" b="1" dirty="0"/>
              <a:t> (IPM)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/>
              <a:t>	</a:t>
            </a:r>
            <a:r>
              <a:rPr lang="en-US" dirty="0" err="1"/>
              <a:t>Chapit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482  </a:t>
            </a:r>
            <a:r>
              <a:rPr lang="en-US" dirty="0"/>
              <a:t> </a:t>
            </a:r>
            <a:r>
              <a:rPr lang="en-US" dirty="0" err="1"/>
              <a:t>sèvi</a:t>
            </a:r>
            <a:r>
              <a:rPr lang="en-US" dirty="0"/>
              <a:t> </a:t>
            </a:r>
            <a:r>
              <a:rPr lang="en-US" dirty="0" err="1"/>
              <a:t>operatè</a:t>
            </a:r>
            <a:r>
              <a:rPr lang="en-US" dirty="0"/>
              <a:t> </a:t>
            </a:r>
            <a:r>
              <a:rPr lang="en-US" dirty="0" err="1"/>
              <a:t>kontwòl</a:t>
            </a:r>
            <a:r>
              <a:rPr lang="en-US" dirty="0"/>
              <a:t> </a:t>
            </a:r>
            <a:r>
              <a:rPr lang="en-US" dirty="0" err="1"/>
              <a:t>kont</a:t>
            </a:r>
            <a:r>
              <a:rPr lang="en-US" dirty="0"/>
              <a:t> </a:t>
            </a:r>
            <a:r>
              <a:rPr lang="en-US" dirty="0" err="1"/>
              <a:t>pès</a:t>
            </a:r>
            <a:r>
              <a:rPr lang="en-US" dirty="0"/>
              <a:t> </a:t>
            </a:r>
            <a:r>
              <a:rPr lang="en-US" dirty="0" err="1"/>
              <a:t>komèsyal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, </a:t>
            </a:r>
            <a:r>
              <a:rPr lang="en-US" dirty="0" err="1"/>
              <a:t>endistri</a:t>
            </a:r>
            <a:r>
              <a:rPr lang="en-US" dirty="0"/>
              <a:t> </a:t>
            </a:r>
            <a:r>
              <a:rPr lang="en-US" dirty="0" err="1"/>
              <a:t>antretyen</a:t>
            </a:r>
            <a:r>
              <a:rPr lang="en-US" dirty="0"/>
              <a:t> </a:t>
            </a:r>
            <a:r>
              <a:rPr lang="en-US" dirty="0" err="1"/>
              <a:t>peyizaj</a:t>
            </a:r>
            <a:r>
              <a:rPr lang="en-US" dirty="0"/>
              <a:t> </a:t>
            </a:r>
            <a:r>
              <a:rPr lang="en-US" dirty="0" err="1"/>
              <a:t>komèsyal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, </a:t>
            </a:r>
            <a:r>
              <a:rPr lang="en-US" dirty="0" err="1"/>
              <a:t>anplwaye</a:t>
            </a:r>
            <a:r>
              <a:rPr lang="en-US" dirty="0"/>
              <a:t> </a:t>
            </a:r>
            <a:r>
              <a:rPr lang="en-US" dirty="0" err="1"/>
              <a:t>leta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prive</a:t>
            </a:r>
            <a:r>
              <a:rPr lang="en-US" dirty="0"/>
              <a:t> 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mèt</a:t>
            </a:r>
            <a:r>
              <a:rPr lang="en-US" dirty="0"/>
              <a:t> </a:t>
            </a:r>
            <a:r>
              <a:rPr lang="en-US" dirty="0" err="1"/>
              <a:t>pwopriyete</a:t>
            </a:r>
            <a:r>
              <a:rPr lang="en-US" dirty="0"/>
              <a:t> k </a:t>
            </a:r>
            <a:r>
              <a:rPr lang="en-US" dirty="0" err="1"/>
              <a:t>ap</a:t>
            </a:r>
            <a:r>
              <a:rPr lang="en-US" dirty="0"/>
              <a:t> </a:t>
            </a:r>
            <a:r>
              <a:rPr lang="en-US" dirty="0" err="1"/>
              <a:t>aplike</a:t>
            </a:r>
            <a:r>
              <a:rPr lang="en-US" dirty="0"/>
              <a:t> </a:t>
            </a:r>
            <a:r>
              <a:rPr lang="en-US" dirty="0" err="1"/>
              <a:t>pwodwi</a:t>
            </a:r>
            <a:r>
              <a:rPr lang="en-US" dirty="0"/>
              <a:t> </a:t>
            </a:r>
            <a:r>
              <a:rPr lang="en-US" dirty="0" err="1" smtClean="0"/>
              <a:t>pestisid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sou</a:t>
            </a:r>
            <a:r>
              <a:rPr lang="en-US" b="1" dirty="0"/>
              <a:t> </a:t>
            </a:r>
            <a:r>
              <a:rPr lang="en-US" b="1" dirty="0" err="1"/>
              <a:t>Pestisid</a:t>
            </a:r>
            <a:r>
              <a:rPr lang="en-US" b="1" dirty="0"/>
              <a:t> (IPM)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dirty="0"/>
              <a:t>	</a:t>
            </a:r>
            <a:r>
              <a:rPr lang="en-US" dirty="0" err="1"/>
              <a:t>Chapit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487  </a:t>
            </a:r>
            <a:r>
              <a:rPr lang="en-US" dirty="0"/>
              <a:t> </a:t>
            </a:r>
            <a:r>
              <a:rPr lang="en-US" dirty="0" err="1"/>
              <a:t>sèvis</a:t>
            </a:r>
            <a:r>
              <a:rPr lang="en-US" dirty="0"/>
              <a:t> </a:t>
            </a:r>
            <a:r>
              <a:rPr lang="en-US" dirty="0" err="1"/>
              <a:t>izaj</a:t>
            </a:r>
            <a:r>
              <a:rPr lang="en-US" dirty="0"/>
              <a:t>, </a:t>
            </a:r>
            <a:r>
              <a:rPr lang="en-US" dirty="0" err="1"/>
              <a:t>acha</a:t>
            </a:r>
            <a:r>
              <a:rPr lang="en-US" dirty="0"/>
              <a:t>,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sipèvizyon</a:t>
            </a:r>
            <a:r>
              <a:rPr lang="en-US" dirty="0"/>
              <a:t> </a:t>
            </a:r>
            <a:r>
              <a:rPr lang="en-US" dirty="0" err="1"/>
              <a:t>aplikasyon</a:t>
            </a:r>
            <a:r>
              <a:rPr lang="en-US" dirty="0"/>
              <a:t> </a:t>
            </a:r>
            <a:r>
              <a:rPr lang="en-US" dirty="0" err="1"/>
              <a:t>restriktif</a:t>
            </a:r>
            <a:r>
              <a:rPr lang="en-US" dirty="0"/>
              <a:t> </a:t>
            </a:r>
            <a:r>
              <a:rPr lang="en-US" dirty="0" err="1"/>
              <a:t>pestisid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sou</a:t>
            </a:r>
            <a:r>
              <a:rPr lang="en-US" b="1" dirty="0"/>
              <a:t> </a:t>
            </a:r>
            <a:r>
              <a:rPr lang="en-US" b="1" dirty="0" err="1"/>
              <a:t>Pestisid</a:t>
            </a:r>
            <a:r>
              <a:rPr lang="en-US" b="1" dirty="0"/>
              <a:t> (IPM)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5. Yon 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ensèk</a:t>
            </a:r>
            <a:r>
              <a:rPr lang="en-US" u="sng" dirty="0">
                <a:solidFill>
                  <a:srgbClr val="00DA63"/>
                </a:solidFill>
              </a:rPr>
              <a:t> </a:t>
            </a:r>
            <a:r>
              <a:rPr lang="en-US" u="sng" dirty="0" err="1">
                <a:solidFill>
                  <a:srgbClr val="00DA63"/>
                </a:solidFill>
              </a:rPr>
              <a:t>nwizib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se </a:t>
            </a:r>
            <a:r>
              <a:rPr lang="en-US" dirty="0" err="1"/>
              <a:t>nenpòt</a:t>
            </a:r>
            <a:r>
              <a:rPr lang="en-US" dirty="0"/>
              <a:t> </a:t>
            </a:r>
            <a:r>
              <a:rPr lang="en-US" dirty="0" err="1"/>
              <a:t>bagay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nan </a:t>
            </a:r>
            <a:r>
              <a:rPr lang="en-US" dirty="0" err="1"/>
              <a:t>konpetisyon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moun</a:t>
            </a:r>
            <a:r>
              <a:rPr lang="en-US" dirty="0"/>
              <a:t>, </a:t>
            </a:r>
            <a:r>
              <a:rPr lang="en-US" dirty="0" err="1"/>
              <a:t>bèt</a:t>
            </a:r>
            <a:r>
              <a:rPr lang="en-US" dirty="0"/>
              <a:t> </a:t>
            </a:r>
            <a:r>
              <a:rPr lang="en-US" dirty="0" err="1"/>
              <a:t>domestik</a:t>
            </a:r>
            <a:r>
              <a:rPr lang="en-US" dirty="0"/>
              <a:t>, </a:t>
            </a:r>
            <a:r>
              <a:rPr lang="en-US" dirty="0" err="1"/>
              <a:t>oswa</a:t>
            </a:r>
            <a:r>
              <a:rPr lang="en-US" dirty="0"/>
              <a:t> plant </a:t>
            </a:r>
            <a:r>
              <a:rPr lang="en-US" dirty="0" err="1"/>
              <a:t>dezirab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sou</a:t>
            </a:r>
            <a:r>
              <a:rPr lang="en-US" b="1" dirty="0"/>
              <a:t> </a:t>
            </a:r>
            <a:r>
              <a:rPr lang="en-US" b="1" dirty="0" err="1"/>
              <a:t>Pestisid</a:t>
            </a:r>
            <a:r>
              <a:rPr lang="en-US" b="1" dirty="0"/>
              <a:t> (IPM)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86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6.</a:t>
            </a:r>
            <a:r>
              <a:rPr lang="en-US" dirty="0"/>
              <a:t>	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prensipal</a:t>
            </a:r>
            <a:r>
              <a:rPr lang="en-US" dirty="0"/>
              <a:t> </a:t>
            </a:r>
            <a:r>
              <a:rPr lang="en-US" dirty="0" err="1"/>
              <a:t>Jesyon</a:t>
            </a:r>
            <a:r>
              <a:rPr lang="en-US" dirty="0"/>
              <a:t> </a:t>
            </a:r>
            <a:r>
              <a:rPr lang="en-US" dirty="0" err="1"/>
              <a:t>Entegre</a:t>
            </a:r>
            <a:r>
              <a:rPr lang="en-US" dirty="0"/>
              <a:t> </a:t>
            </a:r>
            <a:r>
              <a:rPr lang="en-US" dirty="0" err="1"/>
              <a:t>Ensèk</a:t>
            </a:r>
            <a:r>
              <a:rPr lang="en-US" dirty="0"/>
              <a:t> </a:t>
            </a:r>
            <a:r>
              <a:rPr lang="en-US" dirty="0" err="1"/>
              <a:t>nwizib</a:t>
            </a:r>
            <a:r>
              <a:rPr lang="en-US" dirty="0"/>
              <a:t> </a:t>
            </a:r>
            <a:r>
              <a:rPr lang="en-US" dirty="0" err="1"/>
              <a:t>kidonk</a:t>
            </a:r>
            <a:r>
              <a:rPr lang="en-US" dirty="0"/>
              <a:t> Integrated Pest Management (</a:t>
            </a:r>
            <a:r>
              <a:rPr lang="en-US" u="sng" dirty="0">
                <a:solidFill>
                  <a:srgbClr val="00DA63"/>
                </a:solidFill>
              </a:rPr>
              <a:t>  IPM  </a:t>
            </a:r>
            <a:r>
              <a:rPr lang="en-US" dirty="0"/>
              <a:t>) se </a:t>
            </a:r>
            <a:r>
              <a:rPr lang="en-US" dirty="0" err="1"/>
              <a:t>itilizasyon</a:t>
            </a:r>
            <a:r>
              <a:rPr lang="en-US" dirty="0"/>
              <a:t> </a:t>
            </a:r>
            <a:r>
              <a:rPr lang="en-US" dirty="0" err="1"/>
              <a:t>efikas</a:t>
            </a:r>
            <a:r>
              <a:rPr lang="en-US" dirty="0"/>
              <a:t> </a:t>
            </a:r>
            <a:r>
              <a:rPr lang="en-US" dirty="0" err="1"/>
              <a:t>pestisid</a:t>
            </a:r>
            <a:r>
              <a:rPr lang="en-US" dirty="0"/>
              <a:t> </a:t>
            </a:r>
            <a:r>
              <a:rPr lang="en-US" dirty="0" err="1"/>
              <a:t>gras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yon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konbinezon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de </a:t>
            </a:r>
            <a:r>
              <a:rPr lang="en-US" dirty="0" err="1"/>
              <a:t>taktik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kontwole</a:t>
            </a:r>
            <a:r>
              <a:rPr lang="en-US" dirty="0"/>
              <a:t> </a:t>
            </a:r>
            <a:r>
              <a:rPr lang="en-US" dirty="0" err="1"/>
              <a:t>ensèk</a:t>
            </a:r>
            <a:r>
              <a:rPr lang="en-US" dirty="0"/>
              <a:t> </a:t>
            </a:r>
            <a:r>
              <a:rPr lang="en-US" dirty="0" err="1"/>
              <a:t>nwizib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sou</a:t>
            </a:r>
            <a:r>
              <a:rPr lang="en-US" b="1" dirty="0"/>
              <a:t> </a:t>
            </a:r>
            <a:r>
              <a:rPr lang="en-US" b="1" dirty="0" err="1"/>
              <a:t>Pestisid</a:t>
            </a:r>
            <a:r>
              <a:rPr lang="en-US" b="1" dirty="0"/>
              <a:t> (IPM)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7. </a:t>
            </a:r>
            <a:r>
              <a:rPr lang="en-US" dirty="0"/>
              <a:t>	</a:t>
            </a:r>
            <a:r>
              <a:rPr lang="en-US" dirty="0" err="1"/>
              <a:t>Idantifikasyon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kòrèk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 </a:t>
            </a:r>
            <a:r>
              <a:rPr lang="en-US" dirty="0" err="1"/>
              <a:t>enpòtan</a:t>
            </a:r>
            <a:r>
              <a:rPr lang="en-US" dirty="0"/>
              <a:t> </a:t>
            </a:r>
            <a:r>
              <a:rPr lang="en-US" dirty="0" err="1"/>
              <a:t>anpil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konnen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yon </a:t>
            </a:r>
            <a:r>
              <a:rPr lang="en-US" dirty="0" err="1"/>
              <a:t>ensèk</a:t>
            </a:r>
            <a:r>
              <a:rPr lang="en-US" dirty="0"/>
              <a:t> </a:t>
            </a:r>
            <a:r>
              <a:rPr lang="en-US" dirty="0" err="1"/>
              <a:t>nwizib</a:t>
            </a:r>
            <a:r>
              <a:rPr lang="en-US" dirty="0"/>
              <a:t> </a:t>
            </a:r>
            <a:r>
              <a:rPr lang="en-US" dirty="0" err="1"/>
              <a:t>danjere</a:t>
            </a:r>
            <a:r>
              <a:rPr lang="en-US" dirty="0"/>
              <a:t> </a:t>
            </a:r>
            <a:r>
              <a:rPr lang="en-US" dirty="0" err="1"/>
              <a:t>epi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trètman</a:t>
            </a:r>
            <a:r>
              <a:rPr lang="en-US" dirty="0"/>
              <a:t> </a:t>
            </a:r>
            <a:r>
              <a:rPr lang="en-US" dirty="0" err="1"/>
              <a:t>nesesè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sou</a:t>
            </a:r>
            <a:r>
              <a:rPr lang="en-US" b="1" dirty="0"/>
              <a:t> </a:t>
            </a:r>
            <a:r>
              <a:rPr lang="en-US" b="1" dirty="0" err="1"/>
              <a:t>Pestisid</a:t>
            </a:r>
            <a:r>
              <a:rPr lang="en-US" b="1" dirty="0"/>
              <a:t> (IPM)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</a:t>
            </a:r>
            <a:r>
              <a:rPr lang="en-US" dirty="0"/>
              <a:t>	</a:t>
            </a:r>
            <a:r>
              <a:rPr lang="en-US" dirty="0" err="1"/>
              <a:t>Eleman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kilti</a:t>
            </a:r>
            <a:r>
              <a:rPr lang="en-US" u="sng" dirty="0">
                <a:solidFill>
                  <a:srgbClr val="00DA63"/>
                </a:solidFill>
              </a:rPr>
              <a:t> / </a:t>
            </a:r>
            <a:r>
              <a:rPr lang="en-US" u="sng" dirty="0" err="1">
                <a:solidFill>
                  <a:srgbClr val="00DA63"/>
                </a:solidFill>
              </a:rPr>
              <a:t>kiltirèl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IPM nan </a:t>
            </a:r>
            <a:r>
              <a:rPr lang="en-US" dirty="0" err="1"/>
              <a:t>konsiste</a:t>
            </a:r>
            <a:r>
              <a:rPr lang="en-US" dirty="0"/>
              <a:t> de bon </a:t>
            </a:r>
            <a:r>
              <a:rPr lang="en-US" dirty="0" err="1"/>
              <a:t>seleksyon</a:t>
            </a:r>
            <a:r>
              <a:rPr lang="en-US" dirty="0"/>
              <a:t>, </a:t>
            </a:r>
            <a:r>
              <a:rPr lang="en-US" dirty="0" err="1"/>
              <a:t>kreyasyon</a:t>
            </a:r>
            <a:r>
              <a:rPr lang="en-US" dirty="0"/>
              <a:t>,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antretyen</a:t>
            </a:r>
            <a:r>
              <a:rPr lang="en-US" dirty="0"/>
              <a:t> la, </a:t>
            </a:r>
            <a:r>
              <a:rPr lang="en-US" dirty="0" err="1"/>
              <a:t>tankou</a:t>
            </a:r>
            <a:r>
              <a:rPr lang="en-US" dirty="0"/>
              <a:t> </a:t>
            </a:r>
            <a:r>
              <a:rPr lang="en-US" dirty="0" err="1"/>
              <a:t>koupe</a:t>
            </a:r>
            <a:r>
              <a:rPr lang="en-US" dirty="0"/>
              <a:t>, </a:t>
            </a:r>
            <a:r>
              <a:rPr lang="en-US" dirty="0" err="1"/>
              <a:t>fètilizasyon</a:t>
            </a:r>
            <a:r>
              <a:rPr lang="en-US" dirty="0"/>
              <a:t>,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irigasyon</a:t>
            </a:r>
            <a:r>
              <a:rPr lang="en-US" dirty="0"/>
              <a:t> nan </a:t>
            </a:r>
            <a:r>
              <a:rPr lang="en-US" dirty="0" err="1"/>
              <a:t>chan</a:t>
            </a:r>
            <a:r>
              <a:rPr lang="en-US" dirty="0"/>
              <a:t> </a:t>
            </a:r>
            <a:r>
              <a:rPr lang="en-US" dirty="0" err="1"/>
              <a:t>kous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jaden</a:t>
            </a:r>
            <a:r>
              <a:rPr lang="en-US" dirty="0"/>
              <a:t> </a:t>
            </a:r>
            <a:r>
              <a:rPr lang="en-US" dirty="0" err="1"/>
              <a:t>flè</a:t>
            </a:r>
            <a:r>
              <a:rPr lang="en-US" dirty="0"/>
              <a:t> plant.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sou</a:t>
            </a:r>
            <a:r>
              <a:rPr lang="en-US" b="1" dirty="0"/>
              <a:t> </a:t>
            </a:r>
            <a:r>
              <a:rPr lang="en-US" b="1" dirty="0" err="1"/>
              <a:t>Pestisid</a:t>
            </a:r>
            <a:r>
              <a:rPr lang="en-US" b="1" dirty="0"/>
              <a:t> (IPM)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9. </a:t>
            </a:r>
            <a:r>
              <a:rPr lang="en-US" dirty="0"/>
              <a:t>	</a:t>
            </a:r>
            <a:r>
              <a:rPr lang="en-US" dirty="0" err="1"/>
              <a:t>Eleman</a:t>
            </a:r>
            <a:r>
              <a:rPr lang="en-US" dirty="0"/>
              <a:t>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fizik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mekanik</a:t>
            </a:r>
            <a:r>
              <a:rPr lang="en-US" dirty="0"/>
              <a:t> IPM nan gen </a:t>
            </a:r>
            <a:r>
              <a:rPr lang="en-US" dirty="0" err="1"/>
              <a:t>rapò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retire </a:t>
            </a:r>
            <a:r>
              <a:rPr lang="en-US" dirty="0" err="1"/>
              <a:t>materyèl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mouri</a:t>
            </a:r>
            <a:r>
              <a:rPr lang="en-US" dirty="0"/>
              <a:t>, </a:t>
            </a:r>
            <a:r>
              <a:rPr lang="en-US" dirty="0" err="1"/>
              <a:t>malad</a:t>
            </a:r>
            <a:r>
              <a:rPr lang="en-US" dirty="0"/>
              <a:t> 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enfeste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debri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sou</a:t>
            </a:r>
            <a:r>
              <a:rPr lang="en-US" b="1" dirty="0"/>
              <a:t> </a:t>
            </a:r>
            <a:r>
              <a:rPr lang="en-US" b="1" dirty="0" err="1"/>
              <a:t>Pestisid</a:t>
            </a:r>
            <a:r>
              <a:rPr lang="en-US" b="1" dirty="0"/>
              <a:t> (IPM)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10. </a:t>
            </a:r>
            <a:r>
              <a:rPr lang="en-US" dirty="0" err="1" smtClean="0"/>
              <a:t>Eleman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byolojik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IPM nan   </a:t>
            </a:r>
            <a:r>
              <a:rPr lang="en-US" dirty="0" err="1"/>
              <a:t>enplike</a:t>
            </a:r>
            <a:r>
              <a:rPr lang="en-US" dirty="0"/>
              <a:t> nan </a:t>
            </a:r>
            <a:r>
              <a:rPr lang="en-US" dirty="0" err="1"/>
              <a:t>liberasyon</a:t>
            </a:r>
            <a:r>
              <a:rPr lang="en-US" dirty="0"/>
              <a:t> an </a:t>
            </a:r>
            <a:r>
              <a:rPr lang="en-US" dirty="0" err="1"/>
              <a:t>ak</a:t>
            </a:r>
            <a:r>
              <a:rPr lang="en-US" dirty="0"/>
              <a:t> / 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konsèvasyon</a:t>
            </a:r>
            <a:r>
              <a:rPr lang="en-US" dirty="0"/>
              <a:t> nan </a:t>
            </a:r>
            <a:r>
              <a:rPr lang="en-US" dirty="0" err="1"/>
              <a:t>lennmi</a:t>
            </a:r>
            <a:r>
              <a:rPr lang="en-US" dirty="0"/>
              <a:t> </a:t>
            </a:r>
            <a:r>
              <a:rPr lang="en-US" dirty="0" err="1"/>
              <a:t>natirèl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lòt</a:t>
            </a:r>
            <a:r>
              <a:rPr lang="en-US" dirty="0"/>
              <a:t> </a:t>
            </a:r>
            <a:r>
              <a:rPr lang="en-US" dirty="0" err="1"/>
              <a:t>òganis</a:t>
            </a:r>
            <a:r>
              <a:rPr lang="en-US" dirty="0"/>
              <a:t> </a:t>
            </a:r>
            <a:r>
              <a:rPr lang="en-US" dirty="0" err="1"/>
              <a:t>benefisye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Entwodiksyon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 </a:t>
            </a:r>
            <a:r>
              <a:rPr lang="en-US" dirty="0"/>
              <a:t>	</a:t>
            </a:r>
            <a:r>
              <a:rPr lang="en-US" dirty="0" err="1"/>
              <a:t>Dlo</a:t>
            </a:r>
            <a:r>
              <a:rPr lang="en-US" dirty="0"/>
              <a:t> se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mekanis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prensipal</a:t>
            </a:r>
            <a:r>
              <a:rPr lang="en-US" dirty="0"/>
              <a:t> </a:t>
            </a:r>
            <a:r>
              <a:rPr lang="en-US" dirty="0" err="1"/>
              <a:t>tranpò</a:t>
            </a:r>
            <a:r>
              <a:rPr lang="en-US" dirty="0"/>
              <a:t> </a:t>
            </a:r>
            <a:r>
              <a:rPr lang="en-US" dirty="0" err="1"/>
              <a:t>pdrodwi</a:t>
            </a:r>
            <a:r>
              <a:rPr lang="en-US" dirty="0"/>
              <a:t> </a:t>
            </a:r>
            <a:r>
              <a:rPr lang="en-US" dirty="0" err="1"/>
              <a:t>chimik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deja</a:t>
            </a:r>
            <a:r>
              <a:rPr lang="en-US" dirty="0"/>
              <a:t> </a:t>
            </a:r>
            <a:r>
              <a:rPr lang="en-US" dirty="0" err="1"/>
              <a:t>fonn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nan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te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a.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sou</a:t>
            </a:r>
            <a:r>
              <a:rPr lang="en-US" b="1" dirty="0"/>
              <a:t> </a:t>
            </a:r>
            <a:r>
              <a:rPr lang="en-US" b="1" dirty="0" err="1"/>
              <a:t>Pestisid</a:t>
            </a:r>
            <a:r>
              <a:rPr lang="en-US" b="1" dirty="0"/>
              <a:t> (IPM)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11. </a:t>
            </a:r>
            <a:r>
              <a:rPr lang="en-US" dirty="0" err="1" smtClean="0"/>
              <a:t>Kontwòl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chimik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IPM nan gen </a:t>
            </a:r>
            <a:r>
              <a:rPr lang="en-US" dirty="0" err="1"/>
              <a:t>ladan</a:t>
            </a:r>
            <a:r>
              <a:rPr lang="en-US" dirty="0"/>
              <a:t> yon </a:t>
            </a:r>
            <a:r>
              <a:rPr lang="en-US" dirty="0" err="1"/>
              <a:t>pakèt</a:t>
            </a:r>
            <a:r>
              <a:rPr lang="en-US" dirty="0"/>
              <a:t> </a:t>
            </a:r>
            <a:r>
              <a:rPr lang="en-US" dirty="0" err="1"/>
              <a:t>varyete</a:t>
            </a:r>
            <a:r>
              <a:rPr lang="en-US" dirty="0"/>
              <a:t> </a:t>
            </a:r>
            <a:r>
              <a:rPr lang="en-US" dirty="0" err="1"/>
              <a:t>pestisid</a:t>
            </a:r>
            <a:r>
              <a:rPr lang="en-US" dirty="0"/>
              <a:t> </a:t>
            </a:r>
            <a:r>
              <a:rPr lang="en-US" dirty="0" err="1"/>
              <a:t>konvasyonèl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nouvo</a:t>
            </a:r>
            <a:r>
              <a:rPr lang="en-US" dirty="0"/>
              <a:t> </a:t>
            </a:r>
            <a:r>
              <a:rPr lang="en-US" dirty="0" err="1"/>
              <a:t>prodwi</a:t>
            </a:r>
            <a:r>
              <a:rPr lang="en-US" dirty="0"/>
              <a:t> </a:t>
            </a:r>
            <a:r>
              <a:rPr lang="en-US" dirty="0" err="1"/>
              <a:t>chimik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pi </a:t>
            </a:r>
            <a:r>
              <a:rPr lang="en-US" dirty="0" err="1"/>
              <a:t>selektif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sou</a:t>
            </a:r>
            <a:r>
              <a:rPr lang="en-US" b="1" dirty="0"/>
              <a:t> </a:t>
            </a:r>
            <a:r>
              <a:rPr lang="en-US" b="1" dirty="0" err="1"/>
              <a:t>Pestisid</a:t>
            </a:r>
            <a:r>
              <a:rPr lang="en-US" b="1" dirty="0"/>
              <a:t> (IPM)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12. </a:t>
            </a:r>
            <a:r>
              <a:rPr lang="en-US" dirty="0" err="1" smtClean="0"/>
              <a:t>Gwosè</a:t>
            </a:r>
            <a:r>
              <a:rPr lang="en-US" u="sng" dirty="0" smtClean="0">
                <a:solidFill>
                  <a:srgbClr val="00DA63"/>
                </a:solidFill>
              </a:rPr>
              <a:t>   </a:t>
            </a:r>
            <a:r>
              <a:rPr lang="en-US" u="sng" dirty="0" err="1">
                <a:solidFill>
                  <a:srgbClr val="00DA63"/>
                </a:solidFill>
              </a:rPr>
              <a:t>goutlèt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vitès</a:t>
            </a:r>
            <a:r>
              <a:rPr lang="en-US" dirty="0"/>
              <a:t> van se </a:t>
            </a:r>
            <a:r>
              <a:rPr lang="en-US" dirty="0" err="1"/>
              <a:t>faktè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pi </a:t>
            </a:r>
            <a:r>
              <a:rPr lang="en-US" dirty="0" err="1"/>
              <a:t>enpòtan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enfliyanse</a:t>
            </a:r>
            <a:r>
              <a:rPr lang="en-US" dirty="0"/>
              <a:t> </a:t>
            </a:r>
            <a:r>
              <a:rPr lang="en-US" dirty="0" err="1"/>
              <a:t>flotman</a:t>
            </a:r>
            <a:r>
              <a:rPr lang="en-US" dirty="0"/>
              <a:t> (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vle</a:t>
            </a:r>
            <a:r>
              <a:rPr lang="en-US" dirty="0"/>
              <a:t> di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vole </a:t>
            </a:r>
            <a:r>
              <a:rPr lang="en-US" dirty="0" err="1"/>
              <a:t>soti</a:t>
            </a:r>
            <a:r>
              <a:rPr lang="en-US" dirty="0"/>
              <a:t> kite </a:t>
            </a:r>
            <a:r>
              <a:rPr lang="en-US" dirty="0" err="1"/>
              <a:t>jaden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).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sou</a:t>
            </a:r>
            <a:r>
              <a:rPr lang="en-US" b="1" dirty="0"/>
              <a:t> </a:t>
            </a:r>
            <a:r>
              <a:rPr lang="en-US" b="1" dirty="0" err="1"/>
              <a:t>Pestisid</a:t>
            </a:r>
            <a:r>
              <a:rPr lang="en-US" b="1" dirty="0"/>
              <a:t> (IPM)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13. </a:t>
            </a:r>
            <a:r>
              <a:rPr lang="en-US" u="sng" dirty="0" smtClean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Etikèt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pestisid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gen </a:t>
            </a:r>
            <a:r>
              <a:rPr lang="en-US" dirty="0" err="1"/>
              <a:t>enfòmasyon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enstriksyon</a:t>
            </a:r>
            <a:r>
              <a:rPr lang="en-US" dirty="0"/>
              <a:t> </a:t>
            </a:r>
            <a:r>
              <a:rPr lang="en-US" dirty="0" err="1"/>
              <a:t>itilizatè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legalman</a:t>
            </a:r>
            <a:r>
              <a:rPr lang="en-US" dirty="0"/>
              <a:t> </a:t>
            </a:r>
            <a:r>
              <a:rPr lang="en-US" dirty="0" err="1"/>
              <a:t>oblije</a:t>
            </a:r>
            <a:r>
              <a:rPr lang="en-US" dirty="0"/>
              <a:t> </a:t>
            </a:r>
            <a:r>
              <a:rPr lang="en-US" dirty="0" err="1"/>
              <a:t>swiv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Revizyon</a:t>
            </a:r>
            <a:r>
              <a:rPr lang="en-US" b="1" dirty="0"/>
              <a:t> </a:t>
            </a:r>
            <a:r>
              <a:rPr lang="en-US" b="1" dirty="0" err="1"/>
              <a:t>sou</a:t>
            </a:r>
            <a:r>
              <a:rPr lang="en-US" b="1" dirty="0"/>
              <a:t> </a:t>
            </a:r>
            <a:r>
              <a:rPr lang="en-US" b="1" dirty="0" err="1"/>
              <a:t>Pestisid</a:t>
            </a:r>
            <a:r>
              <a:rPr lang="en-US" b="1" dirty="0"/>
              <a:t> (IPM)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14.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/>
              <a:t>evite 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u="sng" dirty="0" err="1">
                <a:solidFill>
                  <a:srgbClr val="00DA63"/>
                </a:solidFill>
              </a:rPr>
              <a:t>ekspoze</a:t>
            </a:r>
            <a:r>
              <a:rPr lang="en-US" u="sng" dirty="0">
                <a:solidFill>
                  <a:srgbClr val="00DA63"/>
                </a:solidFill>
              </a:rPr>
              <a:t>  </a:t>
            </a:r>
            <a:r>
              <a:rPr lang="en-US" dirty="0"/>
              <a:t> </a:t>
            </a:r>
            <a:r>
              <a:rPr lang="en-US" dirty="0" err="1"/>
              <a:t>kò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a </a:t>
            </a:r>
            <a:r>
              <a:rPr lang="en-US" dirty="0" err="1"/>
              <a:t>pestisid</a:t>
            </a:r>
            <a:r>
              <a:rPr lang="en-US" dirty="0"/>
              <a:t>, </a:t>
            </a:r>
            <a:r>
              <a:rPr lang="en-US" dirty="0" err="1"/>
              <a:t>aplikatè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ta </a:t>
            </a:r>
            <a:r>
              <a:rPr lang="en-US" dirty="0" err="1"/>
              <a:t>dwe</a:t>
            </a:r>
            <a:r>
              <a:rPr lang="en-US" dirty="0"/>
              <a:t> mete rad </a:t>
            </a:r>
            <a:r>
              <a:rPr lang="en-US" dirty="0" err="1"/>
              <a:t>pwoteksyon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ekipman</a:t>
            </a:r>
            <a:r>
              <a:rPr lang="en-US" dirty="0"/>
              <a:t> </a:t>
            </a:r>
            <a:r>
              <a:rPr lang="en-US" dirty="0" err="1"/>
              <a:t>pwotektif</a:t>
            </a:r>
            <a:r>
              <a:rPr lang="en-US" dirty="0"/>
              <a:t> </a:t>
            </a:r>
            <a:r>
              <a:rPr lang="en-US" dirty="0" err="1"/>
              <a:t>pèsonèl</a:t>
            </a:r>
            <a:r>
              <a:rPr lang="en-US" dirty="0"/>
              <a:t> </a:t>
            </a:r>
            <a:r>
              <a:rPr lang="en-US" dirty="0" err="1"/>
              <a:t>kidonk</a:t>
            </a:r>
            <a:r>
              <a:rPr lang="en-US" dirty="0"/>
              <a:t> personal protective equipment (</a:t>
            </a:r>
            <a:r>
              <a:rPr lang="en-US" u="sng" dirty="0">
                <a:solidFill>
                  <a:srgbClr val="00DA63"/>
                </a:solidFill>
              </a:rPr>
              <a:t>  PPE  </a:t>
            </a:r>
            <a:r>
              <a:rPr lang="en-US" dirty="0"/>
              <a:t>) an </a:t>
            </a:r>
            <a:r>
              <a:rPr lang="en-US" dirty="0" err="1"/>
              <a:t>anglè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Rezime repons yo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Illegal </a:t>
            </a:r>
            <a:endParaRPr lang="en-US" dirty="0" smtClean="0"/>
          </a:p>
          <a:p>
            <a:r>
              <a:rPr lang="en-US" dirty="0" err="1"/>
              <a:t>rekòmande</a:t>
            </a:r>
            <a:r>
              <a:rPr lang="en-US" dirty="0"/>
              <a:t> / </a:t>
            </a:r>
            <a:r>
              <a:rPr lang="en-US" dirty="0" err="1"/>
              <a:t>mande</a:t>
            </a:r>
            <a:r>
              <a:rPr lang="en-US" dirty="0"/>
              <a:t>, </a:t>
            </a:r>
            <a:r>
              <a:rPr lang="en-US" dirty="0" smtClean="0"/>
              <a:t>FDACS</a:t>
            </a:r>
          </a:p>
          <a:p>
            <a:r>
              <a:rPr lang="en-US" dirty="0" smtClean="0"/>
              <a:t>482</a:t>
            </a:r>
          </a:p>
          <a:p>
            <a:r>
              <a:rPr lang="en-US" dirty="0" smtClean="0"/>
              <a:t>487</a:t>
            </a:r>
          </a:p>
          <a:p>
            <a:r>
              <a:rPr lang="en-US" dirty="0" err="1"/>
              <a:t>ensèk</a:t>
            </a:r>
            <a:r>
              <a:rPr lang="en-US" dirty="0"/>
              <a:t> </a:t>
            </a:r>
            <a:r>
              <a:rPr lang="en-US" dirty="0" err="1"/>
              <a:t>nwizib</a:t>
            </a:r>
            <a:endParaRPr lang="en-US" dirty="0" smtClean="0"/>
          </a:p>
          <a:p>
            <a:r>
              <a:rPr lang="en-US" dirty="0"/>
              <a:t>IPM, </a:t>
            </a:r>
            <a:r>
              <a:rPr lang="en-US" dirty="0" err="1" smtClean="0"/>
              <a:t>konbinezon</a:t>
            </a:r>
            <a:endParaRPr lang="en-US" dirty="0" smtClean="0"/>
          </a:p>
          <a:p>
            <a:r>
              <a:rPr lang="en-US" dirty="0" err="1" smtClean="0"/>
              <a:t>kòrèk</a:t>
            </a:r>
            <a:endParaRPr lang="en-US" dirty="0" smtClean="0"/>
          </a:p>
          <a:p>
            <a:r>
              <a:rPr lang="en-US" dirty="0" err="1"/>
              <a:t>kilti</a:t>
            </a:r>
            <a:r>
              <a:rPr lang="en-US" dirty="0"/>
              <a:t> / </a:t>
            </a:r>
            <a:r>
              <a:rPr lang="en-US" dirty="0" err="1" smtClean="0"/>
              <a:t>kiltirèl</a:t>
            </a:r>
            <a:endParaRPr lang="en-US" dirty="0" smtClean="0"/>
          </a:p>
          <a:p>
            <a:r>
              <a:rPr lang="en-US" dirty="0" err="1" smtClean="0"/>
              <a:t>fizik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105400" y="1524000"/>
            <a:ext cx="3124200" cy="3105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000" dirty="0" err="1" smtClean="0">
                <a:solidFill>
                  <a:schemeClr val="bg1"/>
                </a:solidFill>
                <a:latin typeface="Arial Narrow" pitchFamily="34" charset="0"/>
              </a:rPr>
              <a:t>Byolojik</a:t>
            </a:r>
            <a:endParaRPr lang="en-US" sz="30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000" dirty="0" err="1" smtClean="0">
                <a:solidFill>
                  <a:schemeClr val="bg1"/>
                </a:solidFill>
                <a:latin typeface="Arial Narrow" pitchFamily="34" charset="0"/>
              </a:rPr>
              <a:t>Chimik</a:t>
            </a:r>
            <a:endParaRPr lang="en-US" sz="30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000" dirty="0" err="1">
                <a:solidFill>
                  <a:schemeClr val="bg1"/>
                </a:solidFill>
                <a:latin typeface="Arial Narrow" pitchFamily="34" charset="0"/>
              </a:rPr>
              <a:t>goutlèt</a:t>
            </a:r>
            <a:r>
              <a:rPr lang="en-US" sz="3000" dirty="0">
                <a:solidFill>
                  <a:schemeClr val="bg1"/>
                </a:solidFill>
                <a:latin typeface="Arial Narrow" pitchFamily="34" charset="0"/>
              </a:rPr>
              <a:t>  </a:t>
            </a:r>
            <a:r>
              <a:rPr lang="en-US" sz="3000" dirty="0" err="1" smtClean="0">
                <a:solidFill>
                  <a:schemeClr val="bg1"/>
                </a:solidFill>
                <a:latin typeface="Arial Narrow" pitchFamily="34" charset="0"/>
              </a:rPr>
              <a:t>ak</a:t>
            </a:r>
            <a:endParaRPr lang="en-US" sz="30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000" dirty="0" err="1" smtClean="0">
                <a:solidFill>
                  <a:schemeClr val="bg1"/>
                </a:solidFill>
                <a:latin typeface="Arial Narrow" pitchFamily="34" charset="0"/>
              </a:rPr>
              <a:t>Etikèt</a:t>
            </a:r>
            <a:endParaRPr lang="en-US" sz="30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514350" indent="-514350">
              <a:lnSpc>
                <a:spcPts val="4700"/>
              </a:lnSpc>
              <a:buFont typeface="+mj-lt"/>
              <a:buAutoNum type="arabicPeriod" startAt="10"/>
            </a:pPr>
            <a:r>
              <a:rPr lang="en-US" sz="3000" dirty="0" err="1">
                <a:solidFill>
                  <a:schemeClr val="bg1"/>
                </a:solidFill>
                <a:latin typeface="Arial Narrow" pitchFamily="34" charset="0"/>
              </a:rPr>
              <a:t>Ekspoze</a:t>
            </a:r>
            <a:r>
              <a:rPr lang="en-US" sz="3000" dirty="0">
                <a:solidFill>
                  <a:schemeClr val="bg1"/>
                </a:solidFill>
                <a:latin typeface="Arial Narrow" pitchFamily="34" charset="0"/>
              </a:rPr>
              <a:t>, </a:t>
            </a: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PPE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786"/>
            <a:ext cx="9144000" cy="12469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51316"/>
            <a:ext cx="1083553" cy="8126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614" y="3505200"/>
            <a:ext cx="7620000" cy="1066482"/>
          </a:xfrm>
        </p:spPr>
        <p:txBody>
          <a:bodyPr/>
          <a:lstStyle/>
          <a:p>
            <a:pPr algn="l"/>
            <a:r>
              <a:rPr lang="en-US" dirty="0" err="1"/>
              <a:t>Kesyon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1729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1577</Words>
  <Application>Microsoft Office PowerPoint</Application>
  <PresentationFormat>On-screen Show (4:3)</PresentationFormat>
  <Paragraphs>287</Paragraphs>
  <Slides>95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96" baseType="lpstr">
      <vt:lpstr>Office Theme</vt:lpstr>
      <vt:lpstr>Nan-Gou Laflorid Pi bon pratik jesyon Pou pwoteksyon resous dlo daprè endistri  vèt yo. </vt:lpstr>
      <vt:lpstr>Revizyon Entwodiksyon</vt:lpstr>
      <vt:lpstr>Revizyon Entwodiksyon</vt:lpstr>
      <vt:lpstr>Revizyon Entwodiksyon</vt:lpstr>
      <vt:lpstr>Revizyon Entwodiksyon</vt:lpstr>
      <vt:lpstr>Revizyon Entwodiksyon</vt:lpstr>
      <vt:lpstr>Revizyon Entwodiksyon</vt:lpstr>
      <vt:lpstr>Revizyon Entwodiksyon</vt:lpstr>
      <vt:lpstr>Revizyon Entwodiksyon</vt:lpstr>
      <vt:lpstr>Revizyon Entwodiksyon</vt:lpstr>
      <vt:lpstr>Revizyon Entwodiksyon</vt:lpstr>
      <vt:lpstr>Rezime repons yo</vt:lpstr>
      <vt:lpstr>Kesyon?</vt:lpstr>
      <vt:lpstr>Nan-Gou Laflorid Pi bon pratik jesyon Pou pwoteksyon resous dlo daprè endistri  vèt yo. </vt:lpstr>
      <vt:lpstr>Revizyon sou Apèsi Fòmasyon an</vt:lpstr>
      <vt:lpstr>Revizyon sou Apèsi Fòmasyon an</vt:lpstr>
      <vt:lpstr>Revizyon sou Apèsi Fòmasyon an</vt:lpstr>
      <vt:lpstr>Revizyon sou Apèsi Fòmasyon an</vt:lpstr>
      <vt:lpstr>Revizyon sou Apèsi Fòmasyon an</vt:lpstr>
      <vt:lpstr>Revizyon sou Apèsi Fòmasyon an</vt:lpstr>
      <vt:lpstr>Revizyon sou Apèsi Fòmasyon an</vt:lpstr>
      <vt:lpstr>Revizyon sou Apèsi Fòmasyon an</vt:lpstr>
      <vt:lpstr>Revizyon sou Apèsi Fòmasyon an</vt:lpstr>
      <vt:lpstr>Revizyon sou Apèsi Fòmasyon an</vt:lpstr>
      <vt:lpstr>Rezime repons yo</vt:lpstr>
      <vt:lpstr>Kesyon?</vt:lpstr>
      <vt:lpstr>Nan-Gou Laflorid Pi bon pratik jesyon Pou pwoteksyon resous dlo daprè endistri  vèt yo. </vt:lpstr>
      <vt:lpstr>Gazon ak Jaden/Revizyon</vt:lpstr>
      <vt:lpstr>Gazon ak Jaden/Revizyon</vt:lpstr>
      <vt:lpstr>Gazon ak Jaden/Revizyon</vt:lpstr>
      <vt:lpstr>Gazon ak Jaden/Revizyon</vt:lpstr>
      <vt:lpstr>Gazon ak Jaden/Revizyon</vt:lpstr>
      <vt:lpstr>Gazon ak Jaden/Revizyon</vt:lpstr>
      <vt:lpstr>Gazon ak Jaden/Revizyon</vt:lpstr>
      <vt:lpstr>Gazon ak Jaden/Revizyon</vt:lpstr>
      <vt:lpstr>Gazon ak Jaden/Revizyon</vt:lpstr>
      <vt:lpstr>Gazon ak Jaden/Revizyon</vt:lpstr>
      <vt:lpstr>Gazon ak Jaden/Revizyon</vt:lpstr>
      <vt:lpstr>Gazon ak Jaden/Revizyon</vt:lpstr>
      <vt:lpstr>Rezime repons yo</vt:lpstr>
      <vt:lpstr>Kesyon?</vt:lpstr>
      <vt:lpstr>Nan-Gou Laflorid Pi bon pratik jesyon Pou pwoteksyon resous dlo daprè endistri  vèt yo. </vt:lpstr>
      <vt:lpstr>Revizyon Irigasyon</vt:lpstr>
      <vt:lpstr>Revizyon Irigasyon</vt:lpstr>
      <vt:lpstr>Revizyon Irigasyon</vt:lpstr>
      <vt:lpstr>Revizyon Irigasyon</vt:lpstr>
      <vt:lpstr>Revizyon Irigasyon</vt:lpstr>
      <vt:lpstr>Revizyon Irigasyon</vt:lpstr>
      <vt:lpstr>Revizyon Irigasyon</vt:lpstr>
      <vt:lpstr>Revizyon Irigasyon</vt:lpstr>
      <vt:lpstr>Revizyon Irigasyon</vt:lpstr>
      <vt:lpstr>Revizyon Irigasyon</vt:lpstr>
      <vt:lpstr>Revizyon Irigasyon</vt:lpstr>
      <vt:lpstr>Revizyon Irigasyon</vt:lpstr>
      <vt:lpstr>Revizyon Irigasyon</vt:lpstr>
      <vt:lpstr>Revizyon Irigasyon</vt:lpstr>
      <vt:lpstr>Revizyon Irigasyon</vt:lpstr>
      <vt:lpstr>Rezime repons yo </vt:lpstr>
      <vt:lpstr>Kesyon?</vt:lpstr>
      <vt:lpstr>Nan-Gou Laflorid Pi bon pratik jesyon Pou pwoteksyon resous dlo daprè endistri  vèt yo. </vt:lpstr>
      <vt:lpstr>Revizyon Angrè</vt:lpstr>
      <vt:lpstr>Revizyon Angrè</vt:lpstr>
      <vt:lpstr>Revizyon Angrè</vt:lpstr>
      <vt:lpstr>Revizyon Angrè</vt:lpstr>
      <vt:lpstr>Revizyon Angrè</vt:lpstr>
      <vt:lpstr>Revizyon Angrè</vt:lpstr>
      <vt:lpstr>Revizyon Angrè</vt:lpstr>
      <vt:lpstr>Revizyon Angrè</vt:lpstr>
      <vt:lpstr>Revizyon Angrè</vt:lpstr>
      <vt:lpstr>Revizyon Angrè</vt:lpstr>
      <vt:lpstr>Revizyon Angrè</vt:lpstr>
      <vt:lpstr>Revizyon Angrè</vt:lpstr>
      <vt:lpstr>Revizyon Angrè</vt:lpstr>
      <vt:lpstr>Revizyon Angrè</vt:lpstr>
      <vt:lpstr>Revizyon Angrè</vt:lpstr>
      <vt:lpstr>Revizyon Angrè</vt:lpstr>
      <vt:lpstr>Rezime repons yo </vt:lpstr>
      <vt:lpstr>Kesyon?</vt:lpstr>
      <vt:lpstr>Nan-Gou Laflorid Pi bon pratik jesyon Pou pwoteksyon resous dlo daprè endistri  vèt yo. </vt:lpstr>
      <vt:lpstr>Revizyon sou Pestisid (IPM)</vt:lpstr>
      <vt:lpstr>Revizyon sou Pestisid (IPM)</vt:lpstr>
      <vt:lpstr>Revizyon sou Pestisid (IPM)</vt:lpstr>
      <vt:lpstr>Revizyon sou Pestisid (IPM)</vt:lpstr>
      <vt:lpstr>Revizyon sou Pestisid (IPM)</vt:lpstr>
      <vt:lpstr>Revizyon sou Pestisid (IPM)</vt:lpstr>
      <vt:lpstr>Revizyon sou Pestisid (IPM)</vt:lpstr>
      <vt:lpstr>Revizyon sou Pestisid (IPM)</vt:lpstr>
      <vt:lpstr>Revizyon sou Pestisid (IPM)</vt:lpstr>
      <vt:lpstr>Revizyon sou Pestisid (IPM)</vt:lpstr>
      <vt:lpstr>Revizyon sou Pestisid (IPM)</vt:lpstr>
      <vt:lpstr>Revizyon sou Pestisid (IPM)</vt:lpstr>
      <vt:lpstr>Revizyon sou Pestisid (IPM)</vt:lpstr>
      <vt:lpstr>Revizyon sou Pestisid (IPM)</vt:lpstr>
      <vt:lpstr>Rezime repons yo </vt:lpstr>
      <vt:lpstr>Kesyon?</vt:lpstr>
    </vt:vector>
  </TitlesOfParts>
  <Company>UF/IFAS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Review</dc:title>
  <dc:creator>Don Rainey</dc:creator>
  <cp:lastModifiedBy>Bain, CJ</cp:lastModifiedBy>
  <cp:revision>40</cp:revision>
  <dcterms:created xsi:type="dcterms:W3CDTF">2013-02-08T13:30:57Z</dcterms:created>
  <dcterms:modified xsi:type="dcterms:W3CDTF">2014-08-27T14:38:21Z</dcterms:modified>
</cp:coreProperties>
</file>